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261" r:id="rId4"/>
    <p:sldId id="260" r:id="rId5"/>
    <p:sldId id="262" r:id="rId6"/>
    <p:sldId id="263" r:id="rId7"/>
    <p:sldId id="266" r:id="rId8"/>
    <p:sldId id="267" r:id="rId9"/>
    <p:sldId id="280" r:id="rId10"/>
    <p:sldId id="268" r:id="rId11"/>
    <p:sldId id="265" r:id="rId12"/>
    <p:sldId id="277" r:id="rId13"/>
    <p:sldId id="283" r:id="rId14"/>
    <p:sldId id="490" r:id="rId15"/>
    <p:sldId id="491" r:id="rId16"/>
    <p:sldId id="488" r:id="rId17"/>
    <p:sldId id="264" r:id="rId18"/>
    <p:sldId id="269" r:id="rId19"/>
    <p:sldId id="270" r:id="rId20"/>
    <p:sldId id="271" r:id="rId21"/>
    <p:sldId id="279" r:id="rId22"/>
    <p:sldId id="282" r:id="rId23"/>
    <p:sldId id="273" r:id="rId24"/>
    <p:sldId id="274" r:id="rId25"/>
    <p:sldId id="272" r:id="rId26"/>
    <p:sldId id="487" r:id="rId27"/>
    <p:sldId id="275" r:id="rId28"/>
    <p:sldId id="492" r:id="rId29"/>
    <p:sldId id="278" r:id="rId30"/>
    <p:sldId id="276" r:id="rId31"/>
    <p:sldId id="281" r:id="rId32"/>
  </p:sldIdLst>
  <p:sldSz cx="9144000" cy="5143500" type="screen16x9"/>
  <p:notesSz cx="6858000" cy="9144000"/>
  <p:embeddedFontLst>
    <p:embeddedFont>
      <p:font typeface="Lato" panose="020F0502020204030203" pitchFamily="34" charset="0"/>
      <p:regular r:id="rId34"/>
      <p:bold r:id="rId35"/>
      <p:italic r:id="rId36"/>
      <p:boldItalic r:id="rId37"/>
    </p:embeddedFont>
    <p:embeddedFont>
      <p:font typeface="Poppins" panose="00000500000000000000" pitchFamily="2" charset="0"/>
      <p:regular r:id="rId38"/>
      <p:bold r:id="rId39"/>
      <p:italic r:id="rId40"/>
      <p:boldItalic r:id="rId41"/>
    </p:embeddedFont>
    <p:embeddedFont>
      <p:font typeface="Raleway" pitchFamily="2" charset="0"/>
      <p:regular r:id="rId42"/>
      <p:bold r:id="rId43"/>
      <p:italic r:id="rId44"/>
      <p:boldItalic r:id="rId45"/>
    </p:embeddedFont>
    <p:embeddedFont>
      <p:font typeface="Segoe UI" panose="020B0502040204020203"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BEC"/>
    <a:srgbClr val="2D3035"/>
    <a:srgbClr val="3C434A"/>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94"/>
  </p:normalViewPr>
  <p:slideViewPr>
    <p:cSldViewPr snapToGrid="0" snapToObjects="1">
      <p:cViewPr varScale="1">
        <p:scale>
          <a:sx n="203" d="100"/>
          <a:sy n="203" d="100"/>
        </p:scale>
        <p:origin x="516"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diagrams/_rels/data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3D786-37A4-49F4-89D1-76612BCBCF0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8F5F0091-999F-4734-B457-5032BF97D089}">
      <dgm:prSet phldrT="[Text]"/>
      <dgm:spPr/>
      <dgm:t>
        <a:bodyPr/>
        <a:lstStyle/>
        <a:p>
          <a:r>
            <a:rPr lang="en-US" dirty="0"/>
            <a:t>Public Cloud</a:t>
          </a:r>
        </a:p>
      </dgm:t>
    </dgm:pt>
    <dgm:pt modelId="{FA5BCA33-06CE-4583-A489-F8D1AAED1246}" type="parTrans" cxnId="{D14A2140-47B1-4399-BC15-58271AA864DF}">
      <dgm:prSet/>
      <dgm:spPr/>
      <dgm:t>
        <a:bodyPr/>
        <a:lstStyle/>
        <a:p>
          <a:endParaRPr lang="en-US"/>
        </a:p>
      </dgm:t>
    </dgm:pt>
    <dgm:pt modelId="{6674E328-60CF-43EC-BD41-95C41AD108D2}" type="sibTrans" cxnId="{D14A2140-47B1-4399-BC15-58271AA864DF}">
      <dgm:prSet/>
      <dgm:spPr/>
      <dgm:t>
        <a:bodyPr/>
        <a:lstStyle/>
        <a:p>
          <a:endParaRPr lang="en-US"/>
        </a:p>
      </dgm:t>
    </dgm:pt>
    <dgm:pt modelId="{7BE0F2E1-790D-44D8-A866-21ADD814223E}">
      <dgm:prSet phldrT="[Text]"/>
      <dgm:spPr/>
      <dgm:t>
        <a:bodyPr/>
        <a:lstStyle/>
        <a:p>
          <a:r>
            <a:rPr lang="en-US" dirty="0"/>
            <a:t>Private Cloud</a:t>
          </a:r>
        </a:p>
      </dgm:t>
    </dgm:pt>
    <dgm:pt modelId="{2936235F-DDA1-451B-9BB6-BC32AE9BC826}" type="parTrans" cxnId="{44442262-B269-488D-A366-EC866E7E37E3}">
      <dgm:prSet/>
      <dgm:spPr/>
      <dgm:t>
        <a:bodyPr/>
        <a:lstStyle/>
        <a:p>
          <a:endParaRPr lang="en-US"/>
        </a:p>
      </dgm:t>
    </dgm:pt>
    <dgm:pt modelId="{3247A188-299C-4DF4-B6D1-1D1452799849}" type="sibTrans" cxnId="{44442262-B269-488D-A366-EC866E7E37E3}">
      <dgm:prSet/>
      <dgm:spPr/>
      <dgm:t>
        <a:bodyPr/>
        <a:lstStyle/>
        <a:p>
          <a:endParaRPr lang="en-US"/>
        </a:p>
      </dgm:t>
    </dgm:pt>
    <dgm:pt modelId="{30B933A5-5FB0-40AF-84AD-1D3A82115432}">
      <dgm:prSet phldrT="[Text]"/>
      <dgm:spPr/>
      <dgm:t>
        <a:bodyPr/>
        <a:lstStyle/>
        <a:p>
          <a:r>
            <a:rPr lang="en-US" dirty="0"/>
            <a:t>Hybrid Cloud</a:t>
          </a:r>
        </a:p>
      </dgm:t>
    </dgm:pt>
    <dgm:pt modelId="{B634447D-3BAE-42B0-B204-27D6EBEE03EE}" type="parTrans" cxnId="{100794F8-017B-4185-AB76-7BBC7A0B764B}">
      <dgm:prSet/>
      <dgm:spPr/>
      <dgm:t>
        <a:bodyPr/>
        <a:lstStyle/>
        <a:p>
          <a:endParaRPr lang="en-US"/>
        </a:p>
      </dgm:t>
    </dgm:pt>
    <dgm:pt modelId="{8D2F7010-006E-4FBE-8F14-74C7AF3F1F53}" type="sibTrans" cxnId="{100794F8-017B-4185-AB76-7BBC7A0B764B}">
      <dgm:prSet/>
      <dgm:spPr/>
      <dgm:t>
        <a:bodyPr/>
        <a:lstStyle/>
        <a:p>
          <a:endParaRPr lang="en-US"/>
        </a:p>
      </dgm:t>
    </dgm:pt>
    <dgm:pt modelId="{EF3C27AB-C6B2-46AB-B378-9F07ABE051FB}">
      <dgm:prSet phldrT="[Text]"/>
      <dgm:spPr/>
      <dgm:t>
        <a:bodyPr/>
        <a:lstStyle/>
        <a:p>
          <a:r>
            <a:rPr lang="en-US" dirty="0"/>
            <a:t>Owned and operated by third-party cloud service providers</a:t>
          </a:r>
        </a:p>
      </dgm:t>
    </dgm:pt>
    <dgm:pt modelId="{0AC2C7A4-599E-4C04-90E2-59F0105DDAD1}" type="parTrans" cxnId="{4AC7CE8E-D46E-40FD-AE50-0860F2FBAE92}">
      <dgm:prSet/>
      <dgm:spPr/>
    </dgm:pt>
    <dgm:pt modelId="{721BB078-22D3-4757-A1AA-3007AEB2305F}" type="sibTrans" cxnId="{4AC7CE8E-D46E-40FD-AE50-0860F2FBAE92}">
      <dgm:prSet/>
      <dgm:spPr/>
    </dgm:pt>
    <dgm:pt modelId="{1BB25BEB-8A53-48E1-9AAF-B270B1E97581}">
      <dgm:prSet phldrT="[Text]"/>
      <dgm:spPr/>
      <dgm:t>
        <a:bodyPr/>
        <a:lstStyle/>
        <a:p>
          <a:r>
            <a:rPr lang="en-US" dirty="0"/>
            <a:t>Deliver computing resources like servers and storage over the internet</a:t>
          </a:r>
        </a:p>
      </dgm:t>
    </dgm:pt>
    <dgm:pt modelId="{59E7280C-2414-4FEA-9129-E98DFFA0FBBF}" type="parTrans" cxnId="{B19B00BF-49D1-426C-9EC5-0EEF834BA73B}">
      <dgm:prSet/>
      <dgm:spPr/>
    </dgm:pt>
    <dgm:pt modelId="{045E7FAD-E31B-43FD-894F-AF22CF2A7040}" type="sibTrans" cxnId="{B19B00BF-49D1-426C-9EC5-0EEF834BA73B}">
      <dgm:prSet/>
      <dgm:spPr/>
    </dgm:pt>
    <dgm:pt modelId="{EFE71584-BD68-41D5-ACD0-05DA8B5AED5E}">
      <dgm:prSet phldrT="[Text]"/>
      <dgm:spPr/>
      <dgm:t>
        <a:bodyPr/>
        <a:lstStyle/>
        <a:p>
          <a:r>
            <a:rPr lang="en-US" dirty="0"/>
            <a:t>Owned exclusively by a single business or organization</a:t>
          </a:r>
        </a:p>
      </dgm:t>
    </dgm:pt>
    <dgm:pt modelId="{9F6AAB78-A001-4068-B8F2-06DCA60B0BFA}" type="parTrans" cxnId="{55F80D05-3494-4FC2-B83F-58EEB1BFFFB2}">
      <dgm:prSet/>
      <dgm:spPr/>
    </dgm:pt>
    <dgm:pt modelId="{524C58B3-D536-4A54-B2ED-693078179D84}" type="sibTrans" cxnId="{55F80D05-3494-4FC2-B83F-58EEB1BFFFB2}">
      <dgm:prSet/>
      <dgm:spPr/>
    </dgm:pt>
    <dgm:pt modelId="{5919640D-9A12-4EE3-846A-1E6FA1A19033}">
      <dgm:prSet phldrT="[Text]"/>
      <dgm:spPr/>
      <dgm:t>
        <a:bodyPr/>
        <a:lstStyle/>
        <a:p>
          <a:r>
            <a:rPr lang="en-US" dirty="0"/>
            <a:t>Can be physically located on the company's on-site datacenter</a:t>
          </a:r>
        </a:p>
      </dgm:t>
    </dgm:pt>
    <dgm:pt modelId="{1DE460AA-9992-4686-8E07-0724AC20CABE}" type="parTrans" cxnId="{4F561A11-DAC1-4344-8E83-B3009C3DB831}">
      <dgm:prSet/>
      <dgm:spPr/>
    </dgm:pt>
    <dgm:pt modelId="{323D65E3-2A84-4FE2-B8FD-FCE1E8860C44}" type="sibTrans" cxnId="{4F561A11-DAC1-4344-8E83-B3009C3DB831}">
      <dgm:prSet/>
      <dgm:spPr/>
    </dgm:pt>
    <dgm:pt modelId="{3E9FD8D8-B63B-4A7E-AACD-E412648CBD56}">
      <dgm:prSet phldrT="[Text]"/>
      <dgm:spPr/>
      <dgm:t>
        <a:bodyPr/>
        <a:lstStyle/>
        <a:p>
          <a:r>
            <a:rPr lang="en-US" dirty="0"/>
            <a:t>Could also be hosted by a third-party service provider, but maintained by the organization on a private network</a:t>
          </a:r>
        </a:p>
      </dgm:t>
    </dgm:pt>
    <dgm:pt modelId="{C7882E50-F589-4AA9-87CC-329308D2D2E2}" type="parTrans" cxnId="{3C88C594-3E19-4CA8-BDC0-3EB626CD8970}">
      <dgm:prSet/>
      <dgm:spPr/>
    </dgm:pt>
    <dgm:pt modelId="{746D58B1-75E5-4A42-BD2E-BC8DB75D0224}" type="sibTrans" cxnId="{3C88C594-3E19-4CA8-BDC0-3EB626CD8970}">
      <dgm:prSet/>
      <dgm:spPr/>
    </dgm:pt>
    <dgm:pt modelId="{29E5EC0D-22F0-4AB3-A58E-776E661687F6}">
      <dgm:prSet phldrT="[Text]"/>
      <dgm:spPr/>
      <dgm:t>
        <a:bodyPr/>
        <a:lstStyle/>
        <a:p>
          <a:r>
            <a:rPr lang="en-US" dirty="0"/>
            <a:t>Somewhere in the middle of public and private</a:t>
          </a:r>
        </a:p>
      </dgm:t>
    </dgm:pt>
    <dgm:pt modelId="{484042CA-FA5C-4A2C-A5A6-234746FDDDE2}" type="parTrans" cxnId="{8064D808-8EFD-4A55-833C-B7755D6C19AF}">
      <dgm:prSet/>
      <dgm:spPr/>
    </dgm:pt>
    <dgm:pt modelId="{903B27F5-6CB9-440F-A95E-062ADC0BDBB1}" type="sibTrans" cxnId="{8064D808-8EFD-4A55-833C-B7755D6C19AF}">
      <dgm:prSet/>
      <dgm:spPr/>
    </dgm:pt>
    <dgm:pt modelId="{CB880F86-6E5B-417A-8C51-3712988A387F}">
      <dgm:prSet phldrT="[Text]"/>
      <dgm:spPr/>
      <dgm:t>
        <a:bodyPr/>
        <a:lstStyle/>
        <a:p>
          <a:r>
            <a:rPr lang="en-US" dirty="0"/>
            <a:t>Bound by technologies that allows data and applications to be shared between them</a:t>
          </a:r>
        </a:p>
      </dgm:t>
    </dgm:pt>
    <dgm:pt modelId="{376EEAA8-B2BE-485E-8CFF-D48B3F7C55B0}" type="parTrans" cxnId="{641118D6-BEDF-4AB5-964F-2EC27EB81611}">
      <dgm:prSet/>
      <dgm:spPr/>
    </dgm:pt>
    <dgm:pt modelId="{1AB5103A-41EF-4973-9EED-5528B4D631D5}" type="sibTrans" cxnId="{641118D6-BEDF-4AB5-964F-2EC27EB81611}">
      <dgm:prSet/>
      <dgm:spPr/>
    </dgm:pt>
    <dgm:pt modelId="{80EBCC4E-A7B0-4139-A40E-C9064B6E0D81}">
      <dgm:prSet phldrT="[Text]"/>
      <dgm:spPr/>
      <dgm:t>
        <a:bodyPr/>
        <a:lstStyle/>
        <a:p>
          <a:r>
            <a:rPr lang="en-US" dirty="0"/>
            <a:t>Most flexible option as it allows for a broad range of deployment options</a:t>
          </a:r>
        </a:p>
      </dgm:t>
    </dgm:pt>
    <dgm:pt modelId="{1C822258-6FCF-424E-884E-AE17DFBC8AFE}" type="parTrans" cxnId="{474D5DB3-668C-42E0-B386-CBA1EE8F2AB3}">
      <dgm:prSet/>
      <dgm:spPr/>
    </dgm:pt>
    <dgm:pt modelId="{062859B8-2444-4E68-B884-4B038A5B81DF}" type="sibTrans" cxnId="{474D5DB3-668C-42E0-B386-CBA1EE8F2AB3}">
      <dgm:prSet/>
      <dgm:spPr/>
    </dgm:pt>
    <dgm:pt modelId="{876B1214-9FC9-4634-BC7E-C7CF20425F4B}">
      <dgm:prSet phldrT="[Text]"/>
      <dgm:spPr/>
      <dgm:t>
        <a:bodyPr/>
        <a:lstStyle/>
        <a:p>
          <a:r>
            <a:rPr lang="en-US" dirty="0"/>
            <a:t>Most control over security and compliance</a:t>
          </a:r>
        </a:p>
      </dgm:t>
    </dgm:pt>
    <dgm:pt modelId="{7E0775E5-B07B-48C7-8F4D-9DB8473556FF}" type="parTrans" cxnId="{C8034D28-58E8-4578-A1F3-FA47C6DC1EEE}">
      <dgm:prSet/>
      <dgm:spPr/>
    </dgm:pt>
    <dgm:pt modelId="{F1215BA6-AEA4-4AA6-B2DD-5D5008C902D1}" type="sibTrans" cxnId="{C8034D28-58E8-4578-A1F3-FA47C6DC1EEE}">
      <dgm:prSet/>
      <dgm:spPr/>
    </dgm:pt>
    <dgm:pt modelId="{C5C56185-EFF5-4374-8979-BF29BC731B91}" type="pres">
      <dgm:prSet presAssocID="{ADD3D786-37A4-49F4-89D1-76612BCBCF0D}" presName="linear" presStyleCnt="0">
        <dgm:presLayoutVars>
          <dgm:dir/>
          <dgm:animLvl val="lvl"/>
          <dgm:resizeHandles val="exact"/>
        </dgm:presLayoutVars>
      </dgm:prSet>
      <dgm:spPr/>
    </dgm:pt>
    <dgm:pt modelId="{31ABDE28-C1C2-437D-A10A-33B00042C073}" type="pres">
      <dgm:prSet presAssocID="{8F5F0091-999F-4734-B457-5032BF97D089}" presName="parentLin" presStyleCnt="0"/>
      <dgm:spPr/>
    </dgm:pt>
    <dgm:pt modelId="{EFA1CF75-17AD-4211-9112-C162C1D67C40}" type="pres">
      <dgm:prSet presAssocID="{8F5F0091-999F-4734-B457-5032BF97D089}" presName="parentLeftMargin" presStyleLbl="node1" presStyleIdx="0" presStyleCnt="3"/>
      <dgm:spPr/>
    </dgm:pt>
    <dgm:pt modelId="{E76AFB1A-64C7-4602-89A6-8B86F19733AB}" type="pres">
      <dgm:prSet presAssocID="{8F5F0091-999F-4734-B457-5032BF97D089}" presName="parentText" presStyleLbl="node1" presStyleIdx="0" presStyleCnt="3">
        <dgm:presLayoutVars>
          <dgm:chMax val="0"/>
          <dgm:bulletEnabled val="1"/>
        </dgm:presLayoutVars>
      </dgm:prSet>
      <dgm:spPr/>
    </dgm:pt>
    <dgm:pt modelId="{FF9600A5-1538-42D8-BE7F-000FA8BC105C}" type="pres">
      <dgm:prSet presAssocID="{8F5F0091-999F-4734-B457-5032BF97D089}" presName="negativeSpace" presStyleCnt="0"/>
      <dgm:spPr/>
    </dgm:pt>
    <dgm:pt modelId="{B4253323-B4AE-4EF9-955D-D62EE2264EBF}" type="pres">
      <dgm:prSet presAssocID="{8F5F0091-999F-4734-B457-5032BF97D089}" presName="childText" presStyleLbl="conFgAcc1" presStyleIdx="0" presStyleCnt="3">
        <dgm:presLayoutVars>
          <dgm:bulletEnabled val="1"/>
        </dgm:presLayoutVars>
      </dgm:prSet>
      <dgm:spPr/>
    </dgm:pt>
    <dgm:pt modelId="{5EDA72F9-260F-4DF3-98DB-1A1C2CEC419C}" type="pres">
      <dgm:prSet presAssocID="{6674E328-60CF-43EC-BD41-95C41AD108D2}" presName="spaceBetweenRectangles" presStyleCnt="0"/>
      <dgm:spPr/>
    </dgm:pt>
    <dgm:pt modelId="{EA3A8E0B-D75D-4B37-A481-8A889891C942}" type="pres">
      <dgm:prSet presAssocID="{7BE0F2E1-790D-44D8-A866-21ADD814223E}" presName="parentLin" presStyleCnt="0"/>
      <dgm:spPr/>
    </dgm:pt>
    <dgm:pt modelId="{7A134705-E099-4BA4-A675-AEBF024DDD56}" type="pres">
      <dgm:prSet presAssocID="{7BE0F2E1-790D-44D8-A866-21ADD814223E}" presName="parentLeftMargin" presStyleLbl="node1" presStyleIdx="0" presStyleCnt="3"/>
      <dgm:spPr/>
    </dgm:pt>
    <dgm:pt modelId="{AA6E338D-2A26-404A-9470-85AEF2E61CE0}" type="pres">
      <dgm:prSet presAssocID="{7BE0F2E1-790D-44D8-A866-21ADD814223E}" presName="parentText" presStyleLbl="node1" presStyleIdx="1" presStyleCnt="3">
        <dgm:presLayoutVars>
          <dgm:chMax val="0"/>
          <dgm:bulletEnabled val="1"/>
        </dgm:presLayoutVars>
      </dgm:prSet>
      <dgm:spPr/>
    </dgm:pt>
    <dgm:pt modelId="{7DDE3F74-C2C5-4810-A9B1-19D67632BCFE}" type="pres">
      <dgm:prSet presAssocID="{7BE0F2E1-790D-44D8-A866-21ADD814223E}" presName="negativeSpace" presStyleCnt="0"/>
      <dgm:spPr/>
    </dgm:pt>
    <dgm:pt modelId="{1EFB7779-96A9-49EF-8588-888A6B6E4386}" type="pres">
      <dgm:prSet presAssocID="{7BE0F2E1-790D-44D8-A866-21ADD814223E}" presName="childText" presStyleLbl="conFgAcc1" presStyleIdx="1" presStyleCnt="3">
        <dgm:presLayoutVars>
          <dgm:bulletEnabled val="1"/>
        </dgm:presLayoutVars>
      </dgm:prSet>
      <dgm:spPr/>
    </dgm:pt>
    <dgm:pt modelId="{FD886B26-B5F2-49AC-9EA7-647F93ED4A0C}" type="pres">
      <dgm:prSet presAssocID="{3247A188-299C-4DF4-B6D1-1D1452799849}" presName="spaceBetweenRectangles" presStyleCnt="0"/>
      <dgm:spPr/>
    </dgm:pt>
    <dgm:pt modelId="{9D9086C8-4456-4730-8892-73ED087D8311}" type="pres">
      <dgm:prSet presAssocID="{30B933A5-5FB0-40AF-84AD-1D3A82115432}" presName="parentLin" presStyleCnt="0"/>
      <dgm:spPr/>
    </dgm:pt>
    <dgm:pt modelId="{4BF691E5-42D3-4D94-9A7A-177D423DE649}" type="pres">
      <dgm:prSet presAssocID="{30B933A5-5FB0-40AF-84AD-1D3A82115432}" presName="parentLeftMargin" presStyleLbl="node1" presStyleIdx="1" presStyleCnt="3"/>
      <dgm:spPr/>
    </dgm:pt>
    <dgm:pt modelId="{76FB680A-D70B-491B-B218-760E8919F152}" type="pres">
      <dgm:prSet presAssocID="{30B933A5-5FB0-40AF-84AD-1D3A82115432}" presName="parentText" presStyleLbl="node1" presStyleIdx="2" presStyleCnt="3">
        <dgm:presLayoutVars>
          <dgm:chMax val="0"/>
          <dgm:bulletEnabled val="1"/>
        </dgm:presLayoutVars>
      </dgm:prSet>
      <dgm:spPr/>
    </dgm:pt>
    <dgm:pt modelId="{DDBB7152-6865-4F03-883E-F2FA7DE86476}" type="pres">
      <dgm:prSet presAssocID="{30B933A5-5FB0-40AF-84AD-1D3A82115432}" presName="negativeSpace" presStyleCnt="0"/>
      <dgm:spPr/>
    </dgm:pt>
    <dgm:pt modelId="{7E5DB0C0-44DD-40D8-B809-852140CBF25B}" type="pres">
      <dgm:prSet presAssocID="{30B933A5-5FB0-40AF-84AD-1D3A82115432}" presName="childText" presStyleLbl="conFgAcc1" presStyleIdx="2" presStyleCnt="3">
        <dgm:presLayoutVars>
          <dgm:bulletEnabled val="1"/>
        </dgm:presLayoutVars>
      </dgm:prSet>
      <dgm:spPr/>
    </dgm:pt>
  </dgm:ptLst>
  <dgm:cxnLst>
    <dgm:cxn modelId="{55F80D05-3494-4FC2-B83F-58EEB1BFFFB2}" srcId="{7BE0F2E1-790D-44D8-A866-21ADD814223E}" destId="{EFE71584-BD68-41D5-ACD0-05DA8B5AED5E}" srcOrd="0" destOrd="0" parTransId="{9F6AAB78-A001-4068-B8F2-06DCA60B0BFA}" sibTransId="{524C58B3-D536-4A54-B2ED-693078179D84}"/>
    <dgm:cxn modelId="{24981D05-FAA6-4CC2-AB6D-A6A4EF78B977}" type="presOf" srcId="{7BE0F2E1-790D-44D8-A866-21ADD814223E}" destId="{7A134705-E099-4BA4-A675-AEBF024DDD56}" srcOrd="0" destOrd="0" presId="urn:microsoft.com/office/officeart/2005/8/layout/list1"/>
    <dgm:cxn modelId="{8064D808-8EFD-4A55-833C-B7755D6C19AF}" srcId="{30B933A5-5FB0-40AF-84AD-1D3A82115432}" destId="{29E5EC0D-22F0-4AB3-A58E-776E661687F6}" srcOrd="0" destOrd="0" parTransId="{484042CA-FA5C-4A2C-A5A6-234746FDDDE2}" sibTransId="{903B27F5-6CB9-440F-A95E-062ADC0BDBB1}"/>
    <dgm:cxn modelId="{5B621D09-6381-4886-9714-AFF0B8FDCC13}" type="presOf" srcId="{ADD3D786-37A4-49F4-89D1-76612BCBCF0D}" destId="{C5C56185-EFF5-4374-8979-BF29BC731B91}" srcOrd="0" destOrd="0" presId="urn:microsoft.com/office/officeart/2005/8/layout/list1"/>
    <dgm:cxn modelId="{4F561A11-DAC1-4344-8E83-B3009C3DB831}" srcId="{7BE0F2E1-790D-44D8-A866-21ADD814223E}" destId="{5919640D-9A12-4EE3-846A-1E6FA1A19033}" srcOrd="1" destOrd="0" parTransId="{1DE460AA-9992-4686-8E07-0724AC20CABE}" sibTransId="{323D65E3-2A84-4FE2-B8FD-FCE1E8860C44}"/>
    <dgm:cxn modelId="{C8034D28-58E8-4578-A1F3-FA47C6DC1EEE}" srcId="{7BE0F2E1-790D-44D8-A866-21ADD814223E}" destId="{876B1214-9FC9-4634-BC7E-C7CF20425F4B}" srcOrd="3" destOrd="0" parTransId="{7E0775E5-B07B-48C7-8F4D-9DB8473556FF}" sibTransId="{F1215BA6-AEA4-4AA6-B2DD-5D5008C902D1}"/>
    <dgm:cxn modelId="{D14A2140-47B1-4399-BC15-58271AA864DF}" srcId="{ADD3D786-37A4-49F4-89D1-76612BCBCF0D}" destId="{8F5F0091-999F-4734-B457-5032BF97D089}" srcOrd="0" destOrd="0" parTransId="{FA5BCA33-06CE-4583-A489-F8D1AAED1246}" sibTransId="{6674E328-60CF-43EC-BD41-95C41AD108D2}"/>
    <dgm:cxn modelId="{36691D62-0F0B-40F6-B68B-E3BC33307F6F}" type="presOf" srcId="{EF3C27AB-C6B2-46AB-B378-9F07ABE051FB}" destId="{B4253323-B4AE-4EF9-955D-D62EE2264EBF}" srcOrd="0" destOrd="0" presId="urn:microsoft.com/office/officeart/2005/8/layout/list1"/>
    <dgm:cxn modelId="{44442262-B269-488D-A366-EC866E7E37E3}" srcId="{ADD3D786-37A4-49F4-89D1-76612BCBCF0D}" destId="{7BE0F2E1-790D-44D8-A866-21ADD814223E}" srcOrd="1" destOrd="0" parTransId="{2936235F-DDA1-451B-9BB6-BC32AE9BC826}" sibTransId="{3247A188-299C-4DF4-B6D1-1D1452799849}"/>
    <dgm:cxn modelId="{067A0D6B-7B53-45CF-BC4F-45260D57E9C9}" type="presOf" srcId="{1BB25BEB-8A53-48E1-9AAF-B270B1E97581}" destId="{B4253323-B4AE-4EF9-955D-D62EE2264EBF}" srcOrd="0" destOrd="1" presId="urn:microsoft.com/office/officeart/2005/8/layout/list1"/>
    <dgm:cxn modelId="{8287394E-3698-4EB3-B088-7436527A9875}" type="presOf" srcId="{EFE71584-BD68-41D5-ACD0-05DA8B5AED5E}" destId="{1EFB7779-96A9-49EF-8588-888A6B6E4386}" srcOrd="0" destOrd="0" presId="urn:microsoft.com/office/officeart/2005/8/layout/list1"/>
    <dgm:cxn modelId="{EFE2A66F-04C4-4162-9D66-F4EFE30F105A}" type="presOf" srcId="{8F5F0091-999F-4734-B457-5032BF97D089}" destId="{E76AFB1A-64C7-4602-89A6-8B86F19733AB}" srcOrd="1" destOrd="0" presId="urn:microsoft.com/office/officeart/2005/8/layout/list1"/>
    <dgm:cxn modelId="{0C65B350-02C2-45BF-B889-C09910A24C8A}" type="presOf" srcId="{876B1214-9FC9-4634-BC7E-C7CF20425F4B}" destId="{1EFB7779-96A9-49EF-8588-888A6B6E4386}" srcOrd="0" destOrd="3" presId="urn:microsoft.com/office/officeart/2005/8/layout/list1"/>
    <dgm:cxn modelId="{9760BA7E-C4E6-4462-8F13-04228638DC7D}" type="presOf" srcId="{29E5EC0D-22F0-4AB3-A58E-776E661687F6}" destId="{7E5DB0C0-44DD-40D8-B809-852140CBF25B}" srcOrd="0" destOrd="0" presId="urn:microsoft.com/office/officeart/2005/8/layout/list1"/>
    <dgm:cxn modelId="{29C8A780-F6F3-457E-B91E-5E7F9F7CC98B}" type="presOf" srcId="{CB880F86-6E5B-417A-8C51-3712988A387F}" destId="{7E5DB0C0-44DD-40D8-B809-852140CBF25B}" srcOrd="0" destOrd="1" presId="urn:microsoft.com/office/officeart/2005/8/layout/list1"/>
    <dgm:cxn modelId="{A4014485-F49B-4310-8499-BA9E35586CE5}" type="presOf" srcId="{7BE0F2E1-790D-44D8-A866-21ADD814223E}" destId="{AA6E338D-2A26-404A-9470-85AEF2E61CE0}" srcOrd="1" destOrd="0" presId="urn:microsoft.com/office/officeart/2005/8/layout/list1"/>
    <dgm:cxn modelId="{4AC7CE8E-D46E-40FD-AE50-0860F2FBAE92}" srcId="{8F5F0091-999F-4734-B457-5032BF97D089}" destId="{EF3C27AB-C6B2-46AB-B378-9F07ABE051FB}" srcOrd="0" destOrd="0" parTransId="{0AC2C7A4-599E-4C04-90E2-59F0105DDAD1}" sibTransId="{721BB078-22D3-4757-A1AA-3007AEB2305F}"/>
    <dgm:cxn modelId="{0691E293-0928-4B52-AB27-A620B3737416}" type="presOf" srcId="{5919640D-9A12-4EE3-846A-1E6FA1A19033}" destId="{1EFB7779-96A9-49EF-8588-888A6B6E4386}" srcOrd="0" destOrd="1" presId="urn:microsoft.com/office/officeart/2005/8/layout/list1"/>
    <dgm:cxn modelId="{3C88C594-3E19-4CA8-BDC0-3EB626CD8970}" srcId="{7BE0F2E1-790D-44D8-A866-21ADD814223E}" destId="{3E9FD8D8-B63B-4A7E-AACD-E412648CBD56}" srcOrd="2" destOrd="0" parTransId="{C7882E50-F589-4AA9-87CC-329308D2D2E2}" sibTransId="{746D58B1-75E5-4A42-BD2E-BC8DB75D0224}"/>
    <dgm:cxn modelId="{C02C6AAC-1F15-450B-967B-6C9F8BA8F771}" type="presOf" srcId="{30B933A5-5FB0-40AF-84AD-1D3A82115432}" destId="{4BF691E5-42D3-4D94-9A7A-177D423DE649}" srcOrd="0" destOrd="0" presId="urn:microsoft.com/office/officeart/2005/8/layout/list1"/>
    <dgm:cxn modelId="{B431DDAE-6455-4197-89EC-C9A695A885C0}" type="presOf" srcId="{3E9FD8D8-B63B-4A7E-AACD-E412648CBD56}" destId="{1EFB7779-96A9-49EF-8588-888A6B6E4386}" srcOrd="0" destOrd="2" presId="urn:microsoft.com/office/officeart/2005/8/layout/list1"/>
    <dgm:cxn modelId="{474D5DB3-668C-42E0-B386-CBA1EE8F2AB3}" srcId="{30B933A5-5FB0-40AF-84AD-1D3A82115432}" destId="{80EBCC4E-A7B0-4139-A40E-C9064B6E0D81}" srcOrd="2" destOrd="0" parTransId="{1C822258-6FCF-424E-884E-AE17DFBC8AFE}" sibTransId="{062859B8-2444-4E68-B884-4B038A5B81DF}"/>
    <dgm:cxn modelId="{DF4449BE-E757-437A-8700-777450758EEB}" type="presOf" srcId="{30B933A5-5FB0-40AF-84AD-1D3A82115432}" destId="{76FB680A-D70B-491B-B218-760E8919F152}" srcOrd="1" destOrd="0" presId="urn:microsoft.com/office/officeart/2005/8/layout/list1"/>
    <dgm:cxn modelId="{B19B00BF-49D1-426C-9EC5-0EEF834BA73B}" srcId="{8F5F0091-999F-4734-B457-5032BF97D089}" destId="{1BB25BEB-8A53-48E1-9AAF-B270B1E97581}" srcOrd="1" destOrd="0" parTransId="{59E7280C-2414-4FEA-9129-E98DFFA0FBBF}" sibTransId="{045E7FAD-E31B-43FD-894F-AF22CF2A7040}"/>
    <dgm:cxn modelId="{094CE0C9-0366-49C4-9990-F35228B2DDA1}" type="presOf" srcId="{8F5F0091-999F-4734-B457-5032BF97D089}" destId="{EFA1CF75-17AD-4211-9112-C162C1D67C40}" srcOrd="0" destOrd="0" presId="urn:microsoft.com/office/officeart/2005/8/layout/list1"/>
    <dgm:cxn modelId="{641118D6-BEDF-4AB5-964F-2EC27EB81611}" srcId="{30B933A5-5FB0-40AF-84AD-1D3A82115432}" destId="{CB880F86-6E5B-417A-8C51-3712988A387F}" srcOrd="1" destOrd="0" parTransId="{376EEAA8-B2BE-485E-8CFF-D48B3F7C55B0}" sibTransId="{1AB5103A-41EF-4973-9EED-5528B4D631D5}"/>
    <dgm:cxn modelId="{100794F8-017B-4185-AB76-7BBC7A0B764B}" srcId="{ADD3D786-37A4-49F4-89D1-76612BCBCF0D}" destId="{30B933A5-5FB0-40AF-84AD-1D3A82115432}" srcOrd="2" destOrd="0" parTransId="{B634447D-3BAE-42B0-B204-27D6EBEE03EE}" sibTransId="{8D2F7010-006E-4FBE-8F14-74C7AF3F1F53}"/>
    <dgm:cxn modelId="{024BCAFA-EC9E-45F8-8358-8FE80C5F0AB7}" type="presOf" srcId="{80EBCC4E-A7B0-4139-A40E-C9064B6E0D81}" destId="{7E5DB0C0-44DD-40D8-B809-852140CBF25B}" srcOrd="0" destOrd="2" presId="urn:microsoft.com/office/officeart/2005/8/layout/list1"/>
    <dgm:cxn modelId="{6905737D-CA88-4E60-A944-87E91A13FF6E}" type="presParOf" srcId="{C5C56185-EFF5-4374-8979-BF29BC731B91}" destId="{31ABDE28-C1C2-437D-A10A-33B00042C073}" srcOrd="0" destOrd="0" presId="urn:microsoft.com/office/officeart/2005/8/layout/list1"/>
    <dgm:cxn modelId="{E2143BCA-93B2-4758-B764-654B67DF1842}" type="presParOf" srcId="{31ABDE28-C1C2-437D-A10A-33B00042C073}" destId="{EFA1CF75-17AD-4211-9112-C162C1D67C40}" srcOrd="0" destOrd="0" presId="urn:microsoft.com/office/officeart/2005/8/layout/list1"/>
    <dgm:cxn modelId="{624E5DF3-8F35-4E20-9C2C-002175822D2B}" type="presParOf" srcId="{31ABDE28-C1C2-437D-A10A-33B00042C073}" destId="{E76AFB1A-64C7-4602-89A6-8B86F19733AB}" srcOrd="1" destOrd="0" presId="urn:microsoft.com/office/officeart/2005/8/layout/list1"/>
    <dgm:cxn modelId="{487E39FA-B6D2-4FAF-917B-4DF973FE1485}" type="presParOf" srcId="{C5C56185-EFF5-4374-8979-BF29BC731B91}" destId="{FF9600A5-1538-42D8-BE7F-000FA8BC105C}" srcOrd="1" destOrd="0" presId="urn:microsoft.com/office/officeart/2005/8/layout/list1"/>
    <dgm:cxn modelId="{A387BEB2-DD5C-473F-AC16-7CBE68F04E12}" type="presParOf" srcId="{C5C56185-EFF5-4374-8979-BF29BC731B91}" destId="{B4253323-B4AE-4EF9-955D-D62EE2264EBF}" srcOrd="2" destOrd="0" presId="urn:microsoft.com/office/officeart/2005/8/layout/list1"/>
    <dgm:cxn modelId="{4ACEA670-1541-4676-A2EE-3BAD6499DE47}" type="presParOf" srcId="{C5C56185-EFF5-4374-8979-BF29BC731B91}" destId="{5EDA72F9-260F-4DF3-98DB-1A1C2CEC419C}" srcOrd="3" destOrd="0" presId="urn:microsoft.com/office/officeart/2005/8/layout/list1"/>
    <dgm:cxn modelId="{C8498B38-2680-41B2-AD42-24EA9E1F6CEC}" type="presParOf" srcId="{C5C56185-EFF5-4374-8979-BF29BC731B91}" destId="{EA3A8E0B-D75D-4B37-A481-8A889891C942}" srcOrd="4" destOrd="0" presId="urn:microsoft.com/office/officeart/2005/8/layout/list1"/>
    <dgm:cxn modelId="{142E06B9-D76E-4251-AE56-025FD820878A}" type="presParOf" srcId="{EA3A8E0B-D75D-4B37-A481-8A889891C942}" destId="{7A134705-E099-4BA4-A675-AEBF024DDD56}" srcOrd="0" destOrd="0" presId="urn:microsoft.com/office/officeart/2005/8/layout/list1"/>
    <dgm:cxn modelId="{C0BC242C-BB3B-4A7A-9A61-E4AF6884E0DA}" type="presParOf" srcId="{EA3A8E0B-D75D-4B37-A481-8A889891C942}" destId="{AA6E338D-2A26-404A-9470-85AEF2E61CE0}" srcOrd="1" destOrd="0" presId="urn:microsoft.com/office/officeart/2005/8/layout/list1"/>
    <dgm:cxn modelId="{86F829E8-B947-4F69-BF97-242763C3711A}" type="presParOf" srcId="{C5C56185-EFF5-4374-8979-BF29BC731B91}" destId="{7DDE3F74-C2C5-4810-A9B1-19D67632BCFE}" srcOrd="5" destOrd="0" presId="urn:microsoft.com/office/officeart/2005/8/layout/list1"/>
    <dgm:cxn modelId="{7A0ED80F-76CD-44FF-842A-187DAB3A4DC0}" type="presParOf" srcId="{C5C56185-EFF5-4374-8979-BF29BC731B91}" destId="{1EFB7779-96A9-49EF-8588-888A6B6E4386}" srcOrd="6" destOrd="0" presId="urn:microsoft.com/office/officeart/2005/8/layout/list1"/>
    <dgm:cxn modelId="{5091E6AF-73EB-4D5D-8BE7-CC3D2FAE120B}" type="presParOf" srcId="{C5C56185-EFF5-4374-8979-BF29BC731B91}" destId="{FD886B26-B5F2-49AC-9EA7-647F93ED4A0C}" srcOrd="7" destOrd="0" presId="urn:microsoft.com/office/officeart/2005/8/layout/list1"/>
    <dgm:cxn modelId="{34208C59-058B-4B0A-8215-8678D33E1E05}" type="presParOf" srcId="{C5C56185-EFF5-4374-8979-BF29BC731B91}" destId="{9D9086C8-4456-4730-8892-73ED087D8311}" srcOrd="8" destOrd="0" presId="urn:microsoft.com/office/officeart/2005/8/layout/list1"/>
    <dgm:cxn modelId="{EE205FF7-AAB5-4CD4-B923-5DDDC51E42B6}" type="presParOf" srcId="{9D9086C8-4456-4730-8892-73ED087D8311}" destId="{4BF691E5-42D3-4D94-9A7A-177D423DE649}" srcOrd="0" destOrd="0" presId="urn:microsoft.com/office/officeart/2005/8/layout/list1"/>
    <dgm:cxn modelId="{C5CE1554-7C67-4270-A2D3-58DBE0F40901}" type="presParOf" srcId="{9D9086C8-4456-4730-8892-73ED087D8311}" destId="{76FB680A-D70B-491B-B218-760E8919F152}" srcOrd="1" destOrd="0" presId="urn:microsoft.com/office/officeart/2005/8/layout/list1"/>
    <dgm:cxn modelId="{A90E0F80-9A8D-4376-9A4B-A54CFE7CAED0}" type="presParOf" srcId="{C5C56185-EFF5-4374-8979-BF29BC731B91}" destId="{DDBB7152-6865-4F03-883E-F2FA7DE86476}" srcOrd="9" destOrd="0" presId="urn:microsoft.com/office/officeart/2005/8/layout/list1"/>
    <dgm:cxn modelId="{763E7ECE-43F6-4F23-BBD2-06D33553AFCF}" type="presParOf" srcId="{C5C56185-EFF5-4374-8979-BF29BC731B91}" destId="{7E5DB0C0-44DD-40D8-B809-852140CBF25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C214CA-EDAD-46C3-970A-D2821ED39634}"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F6F91384-A0D6-476F-A21F-E2CCEC34E7DC}">
      <dgm:prSet phldrT="[Text]"/>
      <dgm:spPr/>
      <dgm:t>
        <a:bodyPr/>
        <a:lstStyle/>
        <a:p>
          <a:r>
            <a:rPr lang="en-US" dirty="0"/>
            <a:t>PaaS</a:t>
          </a:r>
        </a:p>
      </dgm:t>
    </dgm:pt>
    <dgm:pt modelId="{F442CC46-5FC8-496F-AC1D-04EFAC052E9F}" type="parTrans" cxnId="{DB9B3456-622D-4FA0-A13B-A3D141AA9059}">
      <dgm:prSet/>
      <dgm:spPr/>
      <dgm:t>
        <a:bodyPr/>
        <a:lstStyle/>
        <a:p>
          <a:endParaRPr lang="en-US"/>
        </a:p>
      </dgm:t>
    </dgm:pt>
    <dgm:pt modelId="{34A217AB-91C9-4619-BB78-60A89585D549}" type="sibTrans" cxnId="{DB9B3456-622D-4FA0-A13B-A3D141AA9059}">
      <dgm:prSet/>
      <dgm:spPr/>
      <dgm:t>
        <a:bodyPr/>
        <a:lstStyle/>
        <a:p>
          <a:endParaRPr lang="en-US"/>
        </a:p>
      </dgm:t>
    </dgm:pt>
    <dgm:pt modelId="{34DACCAD-0A24-4121-97AA-8FC0FAD031C1}">
      <dgm:prSet phldrT="[Text]"/>
      <dgm:spPr/>
      <dgm:t>
        <a:bodyPr/>
        <a:lstStyle/>
        <a:p>
          <a:r>
            <a:rPr lang="en-US" dirty="0"/>
            <a:t>Services that provide on-demand environments for developing, testing, delivering, and managing software applications</a:t>
          </a:r>
        </a:p>
      </dgm:t>
    </dgm:pt>
    <dgm:pt modelId="{F8F94C03-F83D-4ED0-A104-BDD7F094FFE7}" type="parTrans" cxnId="{7E6E0C4E-791A-4564-ABF2-373A691F21FC}">
      <dgm:prSet/>
      <dgm:spPr/>
      <dgm:t>
        <a:bodyPr/>
        <a:lstStyle/>
        <a:p>
          <a:endParaRPr lang="en-US"/>
        </a:p>
      </dgm:t>
    </dgm:pt>
    <dgm:pt modelId="{84702332-9750-4150-A883-1D942FFC9BAB}" type="sibTrans" cxnId="{7E6E0C4E-791A-4564-ABF2-373A691F21FC}">
      <dgm:prSet/>
      <dgm:spPr/>
      <dgm:t>
        <a:bodyPr/>
        <a:lstStyle/>
        <a:p>
          <a:endParaRPr lang="en-US"/>
        </a:p>
      </dgm:t>
    </dgm:pt>
    <dgm:pt modelId="{B8D0B91B-D316-4ED7-93CD-39CCB4E71DD7}">
      <dgm:prSet phldrT="[Text]"/>
      <dgm:spPr/>
      <dgm:t>
        <a:bodyPr/>
        <a:lstStyle/>
        <a:p>
          <a:r>
            <a:rPr lang="en-US" dirty="0"/>
            <a:t>No (less) need to manage underlying infrastructure</a:t>
          </a:r>
        </a:p>
      </dgm:t>
    </dgm:pt>
    <dgm:pt modelId="{C57F16CB-6233-4466-B590-534F236A75A5}" type="parTrans" cxnId="{7C3B77F7-01B2-445B-B235-124AD1CAD38E}">
      <dgm:prSet/>
      <dgm:spPr/>
      <dgm:t>
        <a:bodyPr/>
        <a:lstStyle/>
        <a:p>
          <a:endParaRPr lang="en-US"/>
        </a:p>
      </dgm:t>
    </dgm:pt>
    <dgm:pt modelId="{FEE18146-ECCB-410D-A2E1-5194CAC292DF}" type="sibTrans" cxnId="{7C3B77F7-01B2-445B-B235-124AD1CAD38E}">
      <dgm:prSet/>
      <dgm:spPr/>
      <dgm:t>
        <a:bodyPr/>
        <a:lstStyle/>
        <a:p>
          <a:endParaRPr lang="en-US"/>
        </a:p>
      </dgm:t>
    </dgm:pt>
    <dgm:pt modelId="{6669E149-3258-4A2D-AF97-455CBD8CCD60}">
      <dgm:prSet phldrT="[Text]"/>
      <dgm:spPr/>
      <dgm:t>
        <a:bodyPr/>
        <a:lstStyle/>
        <a:p>
          <a:r>
            <a:rPr lang="en-US" dirty="0"/>
            <a:t>SaaS</a:t>
          </a:r>
        </a:p>
      </dgm:t>
    </dgm:pt>
    <dgm:pt modelId="{48F2911B-0190-4050-9089-35F047936648}" type="parTrans" cxnId="{B494D4B7-6371-4EB7-B434-51DE22DE8D0B}">
      <dgm:prSet/>
      <dgm:spPr/>
      <dgm:t>
        <a:bodyPr/>
        <a:lstStyle/>
        <a:p>
          <a:endParaRPr lang="en-US"/>
        </a:p>
      </dgm:t>
    </dgm:pt>
    <dgm:pt modelId="{40295AA7-7184-46C0-80B2-F966DC370493}" type="sibTrans" cxnId="{B494D4B7-6371-4EB7-B434-51DE22DE8D0B}">
      <dgm:prSet/>
      <dgm:spPr/>
      <dgm:t>
        <a:bodyPr/>
        <a:lstStyle/>
        <a:p>
          <a:endParaRPr lang="en-US"/>
        </a:p>
      </dgm:t>
    </dgm:pt>
    <dgm:pt modelId="{18DD9011-26FA-4AC4-8510-49B153655E0C}">
      <dgm:prSet phldrT="[Text]"/>
      <dgm:spPr/>
      <dgm:t>
        <a:bodyPr/>
        <a:lstStyle/>
        <a:p>
          <a:r>
            <a:rPr lang="en-US" b="1" dirty="0"/>
            <a:t>Software</a:t>
          </a:r>
        </a:p>
      </dgm:t>
    </dgm:pt>
    <dgm:pt modelId="{D6F9FA6F-EEA0-45BC-8716-A6EAE8597356}" type="parTrans" cxnId="{EB807F42-367E-488C-B1E6-E9AB021E5549}">
      <dgm:prSet/>
      <dgm:spPr/>
      <dgm:t>
        <a:bodyPr/>
        <a:lstStyle/>
        <a:p>
          <a:endParaRPr lang="en-US"/>
        </a:p>
      </dgm:t>
    </dgm:pt>
    <dgm:pt modelId="{6A19E1BA-ED38-4400-8FD4-DFF5BD25341E}" type="sibTrans" cxnId="{EB807F42-367E-488C-B1E6-E9AB021E5549}">
      <dgm:prSet/>
      <dgm:spPr/>
      <dgm:t>
        <a:bodyPr/>
        <a:lstStyle/>
        <a:p>
          <a:endParaRPr lang="en-US"/>
        </a:p>
      </dgm:t>
    </dgm:pt>
    <dgm:pt modelId="{E74A751B-C07D-4448-8031-81B206C9D432}">
      <dgm:prSet phldrT="[Text]"/>
      <dgm:spPr/>
      <dgm:t>
        <a:bodyPr/>
        <a:lstStyle/>
        <a:p>
          <a:r>
            <a:rPr lang="en-US" dirty="0"/>
            <a:t>Delivery of software applications over the internet</a:t>
          </a:r>
        </a:p>
      </dgm:t>
    </dgm:pt>
    <dgm:pt modelId="{AA2DE31F-2A51-4EC6-ADD8-A1A7A93BE13C}" type="parTrans" cxnId="{AA7E7FEE-F87D-4DEB-A461-F9410970C1AB}">
      <dgm:prSet/>
      <dgm:spPr/>
      <dgm:t>
        <a:bodyPr/>
        <a:lstStyle/>
        <a:p>
          <a:endParaRPr lang="en-US"/>
        </a:p>
      </dgm:t>
    </dgm:pt>
    <dgm:pt modelId="{F2A98037-4187-4F8E-A73F-F35080880822}" type="sibTrans" cxnId="{AA7E7FEE-F87D-4DEB-A461-F9410970C1AB}">
      <dgm:prSet/>
      <dgm:spPr/>
      <dgm:t>
        <a:bodyPr/>
        <a:lstStyle/>
        <a:p>
          <a:endParaRPr lang="en-US"/>
        </a:p>
      </dgm:t>
    </dgm:pt>
    <dgm:pt modelId="{A761BEA5-82C3-4D50-966C-F9D4AF12F5C6}">
      <dgm:prSet phldrT="[Text]"/>
      <dgm:spPr/>
      <dgm:t>
        <a:bodyPr/>
        <a:lstStyle/>
        <a:p>
          <a:r>
            <a:rPr lang="en-US" dirty="0"/>
            <a:t>Serverless</a:t>
          </a:r>
        </a:p>
      </dgm:t>
    </dgm:pt>
    <dgm:pt modelId="{C8FE868F-93D3-4EF4-82C6-21794B4B585B}" type="parTrans" cxnId="{D2054161-BE36-4CE7-93B9-F93553A348CD}">
      <dgm:prSet/>
      <dgm:spPr/>
      <dgm:t>
        <a:bodyPr/>
        <a:lstStyle/>
        <a:p>
          <a:endParaRPr lang="en-US"/>
        </a:p>
      </dgm:t>
    </dgm:pt>
    <dgm:pt modelId="{28162833-4B26-4378-8CFB-5938A2D7230E}" type="sibTrans" cxnId="{D2054161-BE36-4CE7-93B9-F93553A348CD}">
      <dgm:prSet/>
      <dgm:spPr/>
      <dgm:t>
        <a:bodyPr/>
        <a:lstStyle/>
        <a:p>
          <a:endParaRPr lang="en-US"/>
        </a:p>
      </dgm:t>
    </dgm:pt>
    <dgm:pt modelId="{3542010A-ECEC-4BB1-BFC9-02F46EC68D08}">
      <dgm:prSet phldrT="[Text]"/>
      <dgm:spPr/>
      <dgm:t>
        <a:bodyPr/>
        <a:lstStyle/>
        <a:p>
          <a:r>
            <a:rPr lang="en-US" dirty="0"/>
            <a:t>Overlaps with PaaS</a:t>
          </a:r>
        </a:p>
      </dgm:t>
    </dgm:pt>
    <dgm:pt modelId="{9E5AA92D-7709-41FA-A7CE-7658AB8D2FA0}" type="parTrans" cxnId="{DB3855B3-6742-41A9-8D35-3D927E0F53A1}">
      <dgm:prSet/>
      <dgm:spPr/>
      <dgm:t>
        <a:bodyPr/>
        <a:lstStyle/>
        <a:p>
          <a:endParaRPr lang="en-US"/>
        </a:p>
      </dgm:t>
    </dgm:pt>
    <dgm:pt modelId="{6CB9F086-E852-44D9-96A6-FEAB283B083D}" type="sibTrans" cxnId="{DB3855B3-6742-41A9-8D35-3D927E0F53A1}">
      <dgm:prSet/>
      <dgm:spPr/>
      <dgm:t>
        <a:bodyPr/>
        <a:lstStyle/>
        <a:p>
          <a:endParaRPr lang="en-US"/>
        </a:p>
      </dgm:t>
    </dgm:pt>
    <dgm:pt modelId="{7316B9C0-E807-4142-96E8-5A5F3F904DB9}">
      <dgm:prSet phldrT="[Text]"/>
      <dgm:spPr/>
      <dgm:t>
        <a:bodyPr/>
        <a:lstStyle/>
        <a:p>
          <a:r>
            <a:rPr lang="en-US" dirty="0"/>
            <a:t>Focuses on building app functionality without spending time managing the servers and infrastructures required to do so</a:t>
          </a:r>
        </a:p>
      </dgm:t>
    </dgm:pt>
    <dgm:pt modelId="{71D05397-61CF-435A-9E2E-6C61B7515B72}" type="parTrans" cxnId="{5AF53668-225C-4097-8B82-697F57916E0C}">
      <dgm:prSet/>
      <dgm:spPr/>
      <dgm:t>
        <a:bodyPr/>
        <a:lstStyle/>
        <a:p>
          <a:endParaRPr lang="en-US"/>
        </a:p>
      </dgm:t>
    </dgm:pt>
    <dgm:pt modelId="{C6F2267B-CAB0-4047-962B-CFA65CBA1A4D}" type="sibTrans" cxnId="{5AF53668-225C-4097-8B82-697F57916E0C}">
      <dgm:prSet/>
      <dgm:spPr/>
      <dgm:t>
        <a:bodyPr/>
        <a:lstStyle/>
        <a:p>
          <a:endParaRPr lang="en-US"/>
        </a:p>
      </dgm:t>
    </dgm:pt>
    <dgm:pt modelId="{7C342E3D-8281-402B-9304-4907050C7DB4}">
      <dgm:prSet phldrT="[Text]"/>
      <dgm:spPr/>
      <dgm:t>
        <a:bodyPr/>
        <a:lstStyle/>
        <a:p>
          <a:r>
            <a:rPr lang="en-US" dirty="0"/>
            <a:t>IaaS</a:t>
          </a:r>
        </a:p>
      </dgm:t>
    </dgm:pt>
    <dgm:pt modelId="{E55AB137-ECED-41D4-9A72-D8C19851B4C5}" type="parTrans" cxnId="{9F4D356F-57A0-43D5-B524-96FAAAA6CE96}">
      <dgm:prSet/>
      <dgm:spPr/>
      <dgm:t>
        <a:bodyPr/>
        <a:lstStyle/>
        <a:p>
          <a:endParaRPr lang="en-US"/>
        </a:p>
      </dgm:t>
    </dgm:pt>
    <dgm:pt modelId="{3582DEEB-4364-410E-AA37-ABDD94AD8758}" type="sibTrans" cxnId="{9F4D356F-57A0-43D5-B524-96FAAAA6CE96}">
      <dgm:prSet/>
      <dgm:spPr/>
      <dgm:t>
        <a:bodyPr/>
        <a:lstStyle/>
        <a:p>
          <a:endParaRPr lang="en-US"/>
        </a:p>
      </dgm:t>
    </dgm:pt>
    <dgm:pt modelId="{135CCAC7-8F28-41A9-9840-AE96C100F372}">
      <dgm:prSet phldrT="[Text]"/>
      <dgm:spPr/>
      <dgm:t>
        <a:bodyPr/>
        <a:lstStyle/>
        <a:p>
          <a:r>
            <a:rPr lang="en-US" dirty="0"/>
            <a:t>Most basic form of cloud computing services</a:t>
          </a:r>
        </a:p>
      </dgm:t>
    </dgm:pt>
    <dgm:pt modelId="{CEB75547-C761-40E6-859A-2ADB8AE3F0F6}" type="parTrans" cxnId="{BC77E7F9-7534-47E4-96C4-9F2016D8FF6C}">
      <dgm:prSet/>
      <dgm:spPr/>
      <dgm:t>
        <a:bodyPr/>
        <a:lstStyle/>
        <a:p>
          <a:endParaRPr lang="en-US"/>
        </a:p>
      </dgm:t>
    </dgm:pt>
    <dgm:pt modelId="{C885DCE3-CC28-4ADC-A28B-33EC89661D29}" type="sibTrans" cxnId="{BC77E7F9-7534-47E4-96C4-9F2016D8FF6C}">
      <dgm:prSet/>
      <dgm:spPr/>
      <dgm:t>
        <a:bodyPr/>
        <a:lstStyle/>
        <a:p>
          <a:endParaRPr lang="en-US"/>
        </a:p>
      </dgm:t>
    </dgm:pt>
    <dgm:pt modelId="{72C5D0FE-C52C-4CC9-A85C-E567052534C0}">
      <dgm:prSet phldrT="[Text]"/>
      <dgm:spPr/>
      <dgm:t>
        <a:bodyPr/>
        <a:lstStyle/>
        <a:p>
          <a:r>
            <a:rPr lang="en-US" dirty="0"/>
            <a:t>Rent IT infrastructure</a:t>
          </a:r>
        </a:p>
      </dgm:t>
    </dgm:pt>
    <dgm:pt modelId="{FAFD2854-F635-4F66-ABB2-B6FBCABDB926}" type="parTrans" cxnId="{1BBE4501-BC34-445D-A585-1887DDBFCDFF}">
      <dgm:prSet/>
      <dgm:spPr/>
      <dgm:t>
        <a:bodyPr/>
        <a:lstStyle/>
        <a:p>
          <a:endParaRPr lang="en-US"/>
        </a:p>
      </dgm:t>
    </dgm:pt>
    <dgm:pt modelId="{716A6517-03B4-4F96-A313-89CFA1CFC68C}" type="sibTrans" cxnId="{1BBE4501-BC34-445D-A585-1887DDBFCDFF}">
      <dgm:prSet/>
      <dgm:spPr/>
      <dgm:t>
        <a:bodyPr/>
        <a:lstStyle/>
        <a:p>
          <a:endParaRPr lang="en-US"/>
        </a:p>
      </dgm:t>
    </dgm:pt>
    <dgm:pt modelId="{DA8160EB-FB1D-49A2-BFF9-3710BB70403D}">
      <dgm:prSet phldrT="[Text]"/>
      <dgm:spPr/>
      <dgm:t>
        <a:bodyPr/>
        <a:lstStyle/>
        <a:p>
          <a:r>
            <a:rPr lang="en-US" dirty="0"/>
            <a:t>Includes:</a:t>
          </a:r>
        </a:p>
      </dgm:t>
    </dgm:pt>
    <dgm:pt modelId="{DCCA1CDF-C778-4E15-99D7-F90FE099606A}" type="parTrans" cxnId="{36155B93-4A19-4C76-BD5F-7D4FBB12A64A}">
      <dgm:prSet/>
      <dgm:spPr/>
      <dgm:t>
        <a:bodyPr/>
        <a:lstStyle/>
        <a:p>
          <a:endParaRPr lang="en-US"/>
        </a:p>
      </dgm:t>
    </dgm:pt>
    <dgm:pt modelId="{0E0F4E85-7028-4CD8-B8DF-3B0D3ECF066F}" type="sibTrans" cxnId="{36155B93-4A19-4C76-BD5F-7D4FBB12A64A}">
      <dgm:prSet/>
      <dgm:spPr/>
      <dgm:t>
        <a:bodyPr/>
        <a:lstStyle/>
        <a:p>
          <a:endParaRPr lang="en-US"/>
        </a:p>
      </dgm:t>
    </dgm:pt>
    <dgm:pt modelId="{4E041DBF-C09B-4035-A5DD-FC8C3C76E1D0}">
      <dgm:prSet phldrT="[Text]"/>
      <dgm:spPr/>
      <dgm:t>
        <a:bodyPr/>
        <a:lstStyle/>
        <a:p>
          <a:r>
            <a:rPr lang="en-US" dirty="0"/>
            <a:t>VMs, Storage,  Networks, Operating Systems</a:t>
          </a:r>
        </a:p>
      </dgm:t>
    </dgm:pt>
    <dgm:pt modelId="{06D67682-7A5C-44FF-82F1-34D8485F46FE}" type="parTrans" cxnId="{CCF40FB7-2071-4625-A817-7C751A8FC3D2}">
      <dgm:prSet/>
      <dgm:spPr/>
      <dgm:t>
        <a:bodyPr/>
        <a:lstStyle/>
        <a:p>
          <a:endParaRPr lang="en-US"/>
        </a:p>
      </dgm:t>
    </dgm:pt>
    <dgm:pt modelId="{C59E4DB8-CB15-4735-918D-16B41310D2FE}" type="sibTrans" cxnId="{CCF40FB7-2071-4625-A817-7C751A8FC3D2}">
      <dgm:prSet/>
      <dgm:spPr/>
      <dgm:t>
        <a:bodyPr/>
        <a:lstStyle/>
        <a:p>
          <a:endParaRPr lang="en-US"/>
        </a:p>
      </dgm:t>
    </dgm:pt>
    <dgm:pt modelId="{55622003-F461-4440-824A-1F37C037048F}">
      <dgm:prSet phldrT="[Text]"/>
      <dgm:spPr/>
      <dgm:t>
        <a:bodyPr/>
        <a:lstStyle/>
        <a:p>
          <a:r>
            <a:rPr lang="en-US" b="1" dirty="0"/>
            <a:t>Infrastructure</a:t>
          </a:r>
        </a:p>
      </dgm:t>
    </dgm:pt>
    <dgm:pt modelId="{3484EC6B-E1E0-4BB8-B3DD-CFAB77EBE3D9}" type="parTrans" cxnId="{34C52FB6-A9DB-4F48-8867-66EB7D16DD0C}">
      <dgm:prSet/>
      <dgm:spPr/>
      <dgm:t>
        <a:bodyPr/>
        <a:lstStyle/>
        <a:p>
          <a:endParaRPr lang="en-US"/>
        </a:p>
      </dgm:t>
    </dgm:pt>
    <dgm:pt modelId="{D1356CF5-762B-4C09-9B59-78A2086B4E3C}" type="sibTrans" cxnId="{34C52FB6-A9DB-4F48-8867-66EB7D16DD0C}">
      <dgm:prSet/>
      <dgm:spPr/>
      <dgm:t>
        <a:bodyPr/>
        <a:lstStyle/>
        <a:p>
          <a:endParaRPr lang="en-US"/>
        </a:p>
      </dgm:t>
    </dgm:pt>
    <dgm:pt modelId="{BAA9E249-A76C-4490-ACF1-31F682AE2976}">
      <dgm:prSet phldrT="[Text]"/>
      <dgm:spPr/>
      <dgm:t>
        <a:bodyPr/>
        <a:lstStyle/>
        <a:p>
          <a:r>
            <a:rPr lang="en-US" b="1" dirty="0"/>
            <a:t>Platform</a:t>
          </a:r>
        </a:p>
      </dgm:t>
    </dgm:pt>
    <dgm:pt modelId="{27525D4B-2774-4278-BD3C-F132B81C8105}" type="parTrans" cxnId="{46FB6C88-9236-42CE-B28D-495A979A3F81}">
      <dgm:prSet/>
      <dgm:spPr/>
      <dgm:t>
        <a:bodyPr/>
        <a:lstStyle/>
        <a:p>
          <a:endParaRPr lang="en-US"/>
        </a:p>
      </dgm:t>
    </dgm:pt>
    <dgm:pt modelId="{4F8ADEC1-7F9D-4248-8609-966EB6318B6B}" type="sibTrans" cxnId="{46FB6C88-9236-42CE-B28D-495A979A3F81}">
      <dgm:prSet/>
      <dgm:spPr/>
      <dgm:t>
        <a:bodyPr/>
        <a:lstStyle/>
        <a:p>
          <a:endParaRPr lang="en-US"/>
        </a:p>
      </dgm:t>
    </dgm:pt>
    <dgm:pt modelId="{46CA6F0B-123C-45F3-8A0C-E836C55000B0}">
      <dgm:prSet phldrT="[Text]"/>
      <dgm:spPr/>
      <dgm:t>
        <a:bodyPr/>
        <a:lstStyle/>
        <a:p>
          <a:r>
            <a:rPr lang="en-US" dirty="0"/>
            <a:t>Usually as an on-demand/subscription basis</a:t>
          </a:r>
        </a:p>
      </dgm:t>
    </dgm:pt>
    <dgm:pt modelId="{B17FBD3F-0F45-4FE9-8830-00AC45CEF8D8}" type="parTrans" cxnId="{3CCC58E0-D152-42DB-93CA-5749E2CE6772}">
      <dgm:prSet/>
      <dgm:spPr/>
      <dgm:t>
        <a:bodyPr/>
        <a:lstStyle/>
        <a:p>
          <a:endParaRPr lang="en-US"/>
        </a:p>
      </dgm:t>
    </dgm:pt>
    <dgm:pt modelId="{FF8DC80C-B35C-4038-855D-672F428AD136}" type="sibTrans" cxnId="{3CCC58E0-D152-42DB-93CA-5749E2CE6772}">
      <dgm:prSet/>
      <dgm:spPr/>
      <dgm:t>
        <a:bodyPr/>
        <a:lstStyle/>
        <a:p>
          <a:endParaRPr lang="en-US"/>
        </a:p>
      </dgm:t>
    </dgm:pt>
    <dgm:pt modelId="{B5E41F8A-0583-4C5E-99A7-D2743A032E63}">
      <dgm:prSet phldrT="[Text]"/>
      <dgm:spPr/>
      <dgm:t>
        <a:bodyPr/>
        <a:lstStyle/>
        <a:p>
          <a:r>
            <a:rPr lang="en-US" dirty="0"/>
            <a:t>Cloud provider hosts and manages the software application and underlying infrastructure</a:t>
          </a:r>
        </a:p>
      </dgm:t>
    </dgm:pt>
    <dgm:pt modelId="{15640D65-A34B-4DCE-AA39-C4C2721C1A9E}" type="parTrans" cxnId="{6C407E6B-DB35-41F2-86FF-B930EDEC0D36}">
      <dgm:prSet/>
      <dgm:spPr/>
      <dgm:t>
        <a:bodyPr/>
        <a:lstStyle/>
        <a:p>
          <a:endParaRPr lang="en-US"/>
        </a:p>
      </dgm:t>
    </dgm:pt>
    <dgm:pt modelId="{40AFF7D8-D38F-42AF-A75E-5CCF40DE0DE7}" type="sibTrans" cxnId="{6C407E6B-DB35-41F2-86FF-B930EDEC0D36}">
      <dgm:prSet/>
      <dgm:spPr/>
      <dgm:t>
        <a:bodyPr/>
        <a:lstStyle/>
        <a:p>
          <a:endParaRPr lang="en-US"/>
        </a:p>
      </dgm:t>
    </dgm:pt>
    <dgm:pt modelId="{8C6EECBB-2B4A-41BA-9F97-7620B81970BA}">
      <dgm:prSet phldrT="[Text]"/>
      <dgm:spPr/>
      <dgm:t>
        <a:bodyPr/>
        <a:lstStyle/>
        <a:p>
          <a:r>
            <a:rPr lang="en-US" dirty="0"/>
            <a:t>Usually highly-scalable and event-driven</a:t>
          </a:r>
        </a:p>
      </dgm:t>
    </dgm:pt>
    <dgm:pt modelId="{2BFF1ADD-B7D3-426A-9246-7AE828E138B4}" type="parTrans" cxnId="{DA52119C-0BAF-4DC5-BCC5-0BDEC9379401}">
      <dgm:prSet/>
      <dgm:spPr/>
      <dgm:t>
        <a:bodyPr/>
        <a:lstStyle/>
        <a:p>
          <a:endParaRPr lang="en-US"/>
        </a:p>
      </dgm:t>
    </dgm:pt>
    <dgm:pt modelId="{54D45D8C-DFC7-40D2-9648-6207C6C726D9}" type="sibTrans" cxnId="{DA52119C-0BAF-4DC5-BCC5-0BDEC9379401}">
      <dgm:prSet/>
      <dgm:spPr/>
      <dgm:t>
        <a:bodyPr/>
        <a:lstStyle/>
        <a:p>
          <a:endParaRPr lang="en-US"/>
        </a:p>
      </dgm:t>
    </dgm:pt>
    <dgm:pt modelId="{681B6466-4FB5-408C-9352-EDE17B2C53E4}" type="pres">
      <dgm:prSet presAssocID="{FFC214CA-EDAD-46C3-970A-D2821ED39634}" presName="Name0" presStyleCnt="0">
        <dgm:presLayoutVars>
          <dgm:dir/>
          <dgm:animLvl val="lvl"/>
          <dgm:resizeHandles val="exact"/>
        </dgm:presLayoutVars>
      </dgm:prSet>
      <dgm:spPr/>
    </dgm:pt>
    <dgm:pt modelId="{3EEEA8A7-01A3-4BA9-BEB3-490A2B39949D}" type="pres">
      <dgm:prSet presAssocID="{7C342E3D-8281-402B-9304-4907050C7DB4}" presName="composite" presStyleCnt="0"/>
      <dgm:spPr/>
    </dgm:pt>
    <dgm:pt modelId="{2154271D-ED56-458E-A70C-58BF5C0389E1}" type="pres">
      <dgm:prSet presAssocID="{7C342E3D-8281-402B-9304-4907050C7DB4}" presName="parTx" presStyleLbl="alignNode1" presStyleIdx="0" presStyleCnt="4">
        <dgm:presLayoutVars>
          <dgm:chMax val="0"/>
          <dgm:chPref val="0"/>
          <dgm:bulletEnabled val="1"/>
        </dgm:presLayoutVars>
      </dgm:prSet>
      <dgm:spPr/>
    </dgm:pt>
    <dgm:pt modelId="{EA0FAFDC-D1D7-444C-B7CB-4A6E48C04EEF}" type="pres">
      <dgm:prSet presAssocID="{7C342E3D-8281-402B-9304-4907050C7DB4}" presName="desTx" presStyleLbl="alignAccFollowNode1" presStyleIdx="0" presStyleCnt="4">
        <dgm:presLayoutVars>
          <dgm:bulletEnabled val="1"/>
        </dgm:presLayoutVars>
      </dgm:prSet>
      <dgm:spPr/>
    </dgm:pt>
    <dgm:pt modelId="{C8BBFC72-B4DB-4009-8355-5936CBB6F7DC}" type="pres">
      <dgm:prSet presAssocID="{3582DEEB-4364-410E-AA37-ABDD94AD8758}" presName="space" presStyleCnt="0"/>
      <dgm:spPr/>
    </dgm:pt>
    <dgm:pt modelId="{B2406858-4EDA-4084-88D2-D28170064B57}" type="pres">
      <dgm:prSet presAssocID="{F6F91384-A0D6-476F-A21F-E2CCEC34E7DC}" presName="composite" presStyleCnt="0"/>
      <dgm:spPr/>
    </dgm:pt>
    <dgm:pt modelId="{1B38D06D-C3F1-4BFA-9E94-4D8920A6B775}" type="pres">
      <dgm:prSet presAssocID="{F6F91384-A0D6-476F-A21F-E2CCEC34E7DC}" presName="parTx" presStyleLbl="alignNode1" presStyleIdx="1" presStyleCnt="4">
        <dgm:presLayoutVars>
          <dgm:chMax val="0"/>
          <dgm:chPref val="0"/>
          <dgm:bulletEnabled val="1"/>
        </dgm:presLayoutVars>
      </dgm:prSet>
      <dgm:spPr/>
    </dgm:pt>
    <dgm:pt modelId="{30546133-ED95-4C7A-9D4C-363C3B53D764}" type="pres">
      <dgm:prSet presAssocID="{F6F91384-A0D6-476F-A21F-E2CCEC34E7DC}" presName="desTx" presStyleLbl="alignAccFollowNode1" presStyleIdx="1" presStyleCnt="4">
        <dgm:presLayoutVars>
          <dgm:bulletEnabled val="1"/>
        </dgm:presLayoutVars>
      </dgm:prSet>
      <dgm:spPr/>
    </dgm:pt>
    <dgm:pt modelId="{85B0064E-22F3-4835-9F1B-1D543A38EF53}" type="pres">
      <dgm:prSet presAssocID="{34A217AB-91C9-4619-BB78-60A89585D549}" presName="space" presStyleCnt="0"/>
      <dgm:spPr/>
    </dgm:pt>
    <dgm:pt modelId="{030625F0-80F3-4E6F-B730-F17B22EAC390}" type="pres">
      <dgm:prSet presAssocID="{6669E149-3258-4A2D-AF97-455CBD8CCD60}" presName="composite" presStyleCnt="0"/>
      <dgm:spPr/>
    </dgm:pt>
    <dgm:pt modelId="{E90341B0-C213-4ADD-81CB-37184CA654F9}" type="pres">
      <dgm:prSet presAssocID="{6669E149-3258-4A2D-AF97-455CBD8CCD60}" presName="parTx" presStyleLbl="alignNode1" presStyleIdx="2" presStyleCnt="4">
        <dgm:presLayoutVars>
          <dgm:chMax val="0"/>
          <dgm:chPref val="0"/>
          <dgm:bulletEnabled val="1"/>
        </dgm:presLayoutVars>
      </dgm:prSet>
      <dgm:spPr/>
    </dgm:pt>
    <dgm:pt modelId="{4EA6E10D-5137-47EA-9D3A-579A57F8F58C}" type="pres">
      <dgm:prSet presAssocID="{6669E149-3258-4A2D-AF97-455CBD8CCD60}" presName="desTx" presStyleLbl="alignAccFollowNode1" presStyleIdx="2" presStyleCnt="4">
        <dgm:presLayoutVars>
          <dgm:bulletEnabled val="1"/>
        </dgm:presLayoutVars>
      </dgm:prSet>
      <dgm:spPr/>
    </dgm:pt>
    <dgm:pt modelId="{7803EDA1-F126-4217-A778-D03875B72911}" type="pres">
      <dgm:prSet presAssocID="{40295AA7-7184-46C0-80B2-F966DC370493}" presName="space" presStyleCnt="0"/>
      <dgm:spPr/>
    </dgm:pt>
    <dgm:pt modelId="{D6A67FA9-1EEB-430C-9838-32DA9774E9F9}" type="pres">
      <dgm:prSet presAssocID="{A761BEA5-82C3-4D50-966C-F9D4AF12F5C6}" presName="composite" presStyleCnt="0"/>
      <dgm:spPr/>
    </dgm:pt>
    <dgm:pt modelId="{D985F478-3B00-4A77-9257-0B4746481FD9}" type="pres">
      <dgm:prSet presAssocID="{A761BEA5-82C3-4D50-966C-F9D4AF12F5C6}" presName="parTx" presStyleLbl="alignNode1" presStyleIdx="3" presStyleCnt="4">
        <dgm:presLayoutVars>
          <dgm:chMax val="0"/>
          <dgm:chPref val="0"/>
          <dgm:bulletEnabled val="1"/>
        </dgm:presLayoutVars>
      </dgm:prSet>
      <dgm:spPr/>
    </dgm:pt>
    <dgm:pt modelId="{24420D1C-1401-4A8F-A891-6F14EA0DDCD8}" type="pres">
      <dgm:prSet presAssocID="{A761BEA5-82C3-4D50-966C-F9D4AF12F5C6}" presName="desTx" presStyleLbl="alignAccFollowNode1" presStyleIdx="3" presStyleCnt="4">
        <dgm:presLayoutVars>
          <dgm:bulletEnabled val="1"/>
        </dgm:presLayoutVars>
      </dgm:prSet>
      <dgm:spPr/>
    </dgm:pt>
  </dgm:ptLst>
  <dgm:cxnLst>
    <dgm:cxn modelId="{1BBE4501-BC34-445D-A585-1887DDBFCDFF}" srcId="{7C342E3D-8281-402B-9304-4907050C7DB4}" destId="{72C5D0FE-C52C-4CC9-A85C-E567052534C0}" srcOrd="2" destOrd="0" parTransId="{FAFD2854-F635-4F66-ABB2-B6FBCABDB926}" sibTransId="{716A6517-03B4-4F96-A313-89CFA1CFC68C}"/>
    <dgm:cxn modelId="{7890910B-7974-452D-9EB3-137435CE6415}" type="presOf" srcId="{3542010A-ECEC-4BB1-BFC9-02F46EC68D08}" destId="{24420D1C-1401-4A8F-A891-6F14EA0DDCD8}" srcOrd="0" destOrd="0" presId="urn:microsoft.com/office/officeart/2005/8/layout/hList1"/>
    <dgm:cxn modelId="{B9045726-7C66-4EA7-85E6-16750623231E}" type="presOf" srcId="{DA8160EB-FB1D-49A2-BFF9-3710BB70403D}" destId="{EA0FAFDC-D1D7-444C-B7CB-4A6E48C04EEF}" srcOrd="0" destOrd="3" presId="urn:microsoft.com/office/officeart/2005/8/layout/hList1"/>
    <dgm:cxn modelId="{D1B3F427-0001-429E-9CE2-9ED3DDCB0B19}" type="presOf" srcId="{B5E41F8A-0583-4C5E-99A7-D2743A032E63}" destId="{4EA6E10D-5137-47EA-9D3A-579A57F8F58C}" srcOrd="0" destOrd="3" presId="urn:microsoft.com/office/officeart/2005/8/layout/hList1"/>
    <dgm:cxn modelId="{1E339828-9881-47D6-81DB-3CB04DB6A163}" type="presOf" srcId="{A761BEA5-82C3-4D50-966C-F9D4AF12F5C6}" destId="{D985F478-3B00-4A77-9257-0B4746481FD9}" srcOrd="0" destOrd="0" presId="urn:microsoft.com/office/officeart/2005/8/layout/hList1"/>
    <dgm:cxn modelId="{5BC87C31-47CF-42E7-BF02-C200DA872047}" type="presOf" srcId="{72C5D0FE-C52C-4CC9-A85C-E567052534C0}" destId="{EA0FAFDC-D1D7-444C-B7CB-4A6E48C04EEF}" srcOrd="0" destOrd="2" presId="urn:microsoft.com/office/officeart/2005/8/layout/hList1"/>
    <dgm:cxn modelId="{3FA30533-5C83-4A4E-B5CB-DEF26A49A478}" type="presOf" srcId="{8C6EECBB-2B4A-41BA-9F97-7620B81970BA}" destId="{24420D1C-1401-4A8F-A891-6F14EA0DDCD8}" srcOrd="0" destOrd="2" presId="urn:microsoft.com/office/officeart/2005/8/layout/hList1"/>
    <dgm:cxn modelId="{07B9F45D-469E-40B4-A158-72070C186E7B}" type="presOf" srcId="{7C342E3D-8281-402B-9304-4907050C7DB4}" destId="{2154271D-ED56-458E-A70C-58BF5C0389E1}" srcOrd="0" destOrd="0" presId="urn:microsoft.com/office/officeart/2005/8/layout/hList1"/>
    <dgm:cxn modelId="{D2054161-BE36-4CE7-93B9-F93553A348CD}" srcId="{FFC214CA-EDAD-46C3-970A-D2821ED39634}" destId="{A761BEA5-82C3-4D50-966C-F9D4AF12F5C6}" srcOrd="3" destOrd="0" parTransId="{C8FE868F-93D3-4EF4-82C6-21794B4B585B}" sibTransId="{28162833-4B26-4378-8CFB-5938A2D7230E}"/>
    <dgm:cxn modelId="{EB807F42-367E-488C-B1E6-E9AB021E5549}" srcId="{6669E149-3258-4A2D-AF97-455CBD8CCD60}" destId="{18DD9011-26FA-4AC4-8510-49B153655E0C}" srcOrd="0" destOrd="0" parTransId="{D6F9FA6F-EEA0-45BC-8716-A6EAE8597356}" sibTransId="{6A19E1BA-ED38-4400-8FD4-DFF5BD25341E}"/>
    <dgm:cxn modelId="{5AF53668-225C-4097-8B82-697F57916E0C}" srcId="{A761BEA5-82C3-4D50-966C-F9D4AF12F5C6}" destId="{7316B9C0-E807-4142-96E8-5A5F3F904DB9}" srcOrd="1" destOrd="0" parTransId="{71D05397-61CF-435A-9E2E-6C61B7515B72}" sibTransId="{C6F2267B-CAB0-4047-962B-CFA65CBA1A4D}"/>
    <dgm:cxn modelId="{6C407E6B-DB35-41F2-86FF-B930EDEC0D36}" srcId="{6669E149-3258-4A2D-AF97-455CBD8CCD60}" destId="{B5E41F8A-0583-4C5E-99A7-D2743A032E63}" srcOrd="3" destOrd="0" parTransId="{15640D65-A34B-4DCE-AA39-C4C2721C1A9E}" sibTransId="{40AFF7D8-D38F-42AF-A75E-5CCF40DE0DE7}"/>
    <dgm:cxn modelId="{9317084C-25DD-4EB1-B759-AEF41B1D237D}" type="presOf" srcId="{34DACCAD-0A24-4121-97AA-8FC0FAD031C1}" destId="{30546133-ED95-4C7A-9D4C-363C3B53D764}" srcOrd="0" destOrd="1" presId="urn:microsoft.com/office/officeart/2005/8/layout/hList1"/>
    <dgm:cxn modelId="{7E6E0C4E-791A-4564-ABF2-373A691F21FC}" srcId="{F6F91384-A0D6-476F-A21F-E2CCEC34E7DC}" destId="{34DACCAD-0A24-4121-97AA-8FC0FAD031C1}" srcOrd="1" destOrd="0" parTransId="{F8F94C03-F83D-4ED0-A104-BDD7F094FFE7}" sibTransId="{84702332-9750-4150-A883-1D942FFC9BAB}"/>
    <dgm:cxn modelId="{9F4D356F-57A0-43D5-B524-96FAAAA6CE96}" srcId="{FFC214CA-EDAD-46C3-970A-D2821ED39634}" destId="{7C342E3D-8281-402B-9304-4907050C7DB4}" srcOrd="0" destOrd="0" parTransId="{E55AB137-ECED-41D4-9A72-D8C19851B4C5}" sibTransId="{3582DEEB-4364-410E-AA37-ABDD94AD8758}"/>
    <dgm:cxn modelId="{55E7DE50-48ED-487D-9E54-9A2E024DD1C1}" type="presOf" srcId="{6669E149-3258-4A2D-AF97-455CBD8CCD60}" destId="{E90341B0-C213-4ADD-81CB-37184CA654F9}" srcOrd="0" destOrd="0" presId="urn:microsoft.com/office/officeart/2005/8/layout/hList1"/>
    <dgm:cxn modelId="{DB9B3456-622D-4FA0-A13B-A3D141AA9059}" srcId="{FFC214CA-EDAD-46C3-970A-D2821ED39634}" destId="{F6F91384-A0D6-476F-A21F-E2CCEC34E7DC}" srcOrd="1" destOrd="0" parTransId="{F442CC46-5FC8-496F-AC1D-04EFAC052E9F}" sibTransId="{34A217AB-91C9-4619-BB78-60A89585D549}"/>
    <dgm:cxn modelId="{DF977B76-71B9-4AB8-BFB7-010BEF7E578B}" type="presOf" srcId="{BAA9E249-A76C-4490-ACF1-31F682AE2976}" destId="{30546133-ED95-4C7A-9D4C-363C3B53D764}" srcOrd="0" destOrd="0" presId="urn:microsoft.com/office/officeart/2005/8/layout/hList1"/>
    <dgm:cxn modelId="{21B5E07A-7B23-469A-B9D6-4347839FE1E4}" type="presOf" srcId="{4E041DBF-C09B-4035-A5DD-FC8C3C76E1D0}" destId="{EA0FAFDC-D1D7-444C-B7CB-4A6E48C04EEF}" srcOrd="0" destOrd="4" presId="urn:microsoft.com/office/officeart/2005/8/layout/hList1"/>
    <dgm:cxn modelId="{46FB6C88-9236-42CE-B28D-495A979A3F81}" srcId="{F6F91384-A0D6-476F-A21F-E2CCEC34E7DC}" destId="{BAA9E249-A76C-4490-ACF1-31F682AE2976}" srcOrd="0" destOrd="0" parTransId="{27525D4B-2774-4278-BD3C-F132B81C8105}" sibTransId="{4F8ADEC1-7F9D-4248-8609-966EB6318B6B}"/>
    <dgm:cxn modelId="{C2881391-9D52-4E5D-8969-A05705D5C941}" type="presOf" srcId="{46CA6F0B-123C-45F3-8A0C-E836C55000B0}" destId="{4EA6E10D-5137-47EA-9D3A-579A57F8F58C}" srcOrd="0" destOrd="2" presId="urn:microsoft.com/office/officeart/2005/8/layout/hList1"/>
    <dgm:cxn modelId="{36155B93-4A19-4C76-BD5F-7D4FBB12A64A}" srcId="{7C342E3D-8281-402B-9304-4907050C7DB4}" destId="{DA8160EB-FB1D-49A2-BFF9-3710BB70403D}" srcOrd="3" destOrd="0" parTransId="{DCCA1CDF-C778-4E15-99D7-F90FE099606A}" sibTransId="{0E0F4E85-7028-4CD8-B8DF-3B0D3ECF066F}"/>
    <dgm:cxn modelId="{BDDC4593-63E2-473A-BCED-3447A65339C6}" type="presOf" srcId="{7316B9C0-E807-4142-96E8-5A5F3F904DB9}" destId="{24420D1C-1401-4A8F-A891-6F14EA0DDCD8}" srcOrd="0" destOrd="1" presId="urn:microsoft.com/office/officeart/2005/8/layout/hList1"/>
    <dgm:cxn modelId="{DA52119C-0BAF-4DC5-BCC5-0BDEC9379401}" srcId="{A761BEA5-82C3-4D50-966C-F9D4AF12F5C6}" destId="{8C6EECBB-2B4A-41BA-9F97-7620B81970BA}" srcOrd="2" destOrd="0" parTransId="{2BFF1ADD-B7D3-426A-9246-7AE828E138B4}" sibTransId="{54D45D8C-DFC7-40D2-9648-6207C6C726D9}"/>
    <dgm:cxn modelId="{01172FA7-92DB-43AC-8240-88513C674619}" type="presOf" srcId="{E74A751B-C07D-4448-8031-81B206C9D432}" destId="{4EA6E10D-5137-47EA-9D3A-579A57F8F58C}" srcOrd="0" destOrd="1" presId="urn:microsoft.com/office/officeart/2005/8/layout/hList1"/>
    <dgm:cxn modelId="{DB3855B3-6742-41A9-8D35-3D927E0F53A1}" srcId="{A761BEA5-82C3-4D50-966C-F9D4AF12F5C6}" destId="{3542010A-ECEC-4BB1-BFC9-02F46EC68D08}" srcOrd="0" destOrd="0" parTransId="{9E5AA92D-7709-41FA-A7CE-7658AB8D2FA0}" sibTransId="{6CB9F086-E852-44D9-96A6-FEAB283B083D}"/>
    <dgm:cxn modelId="{34C52FB6-A9DB-4F48-8867-66EB7D16DD0C}" srcId="{7C342E3D-8281-402B-9304-4907050C7DB4}" destId="{55622003-F461-4440-824A-1F37C037048F}" srcOrd="0" destOrd="0" parTransId="{3484EC6B-E1E0-4BB8-B3DD-CFAB77EBE3D9}" sibTransId="{D1356CF5-762B-4C09-9B59-78A2086B4E3C}"/>
    <dgm:cxn modelId="{CCF40FB7-2071-4625-A817-7C751A8FC3D2}" srcId="{DA8160EB-FB1D-49A2-BFF9-3710BB70403D}" destId="{4E041DBF-C09B-4035-A5DD-FC8C3C76E1D0}" srcOrd="0" destOrd="0" parTransId="{06D67682-7A5C-44FF-82F1-34D8485F46FE}" sibTransId="{C59E4DB8-CB15-4735-918D-16B41310D2FE}"/>
    <dgm:cxn modelId="{B494D4B7-6371-4EB7-B434-51DE22DE8D0B}" srcId="{FFC214CA-EDAD-46C3-970A-D2821ED39634}" destId="{6669E149-3258-4A2D-AF97-455CBD8CCD60}" srcOrd="2" destOrd="0" parTransId="{48F2911B-0190-4050-9089-35F047936648}" sibTransId="{40295AA7-7184-46C0-80B2-F966DC370493}"/>
    <dgm:cxn modelId="{925126CA-BD32-4638-9435-5E7C1DD16B40}" type="presOf" srcId="{FFC214CA-EDAD-46C3-970A-D2821ED39634}" destId="{681B6466-4FB5-408C-9352-EDE17B2C53E4}" srcOrd="0" destOrd="0" presId="urn:microsoft.com/office/officeart/2005/8/layout/hList1"/>
    <dgm:cxn modelId="{B5FB18D5-8D30-47CC-818D-0860D9F92627}" type="presOf" srcId="{135CCAC7-8F28-41A9-9840-AE96C100F372}" destId="{EA0FAFDC-D1D7-444C-B7CB-4A6E48C04EEF}" srcOrd="0" destOrd="1" presId="urn:microsoft.com/office/officeart/2005/8/layout/hList1"/>
    <dgm:cxn modelId="{3CCC58E0-D152-42DB-93CA-5749E2CE6772}" srcId="{6669E149-3258-4A2D-AF97-455CBD8CCD60}" destId="{46CA6F0B-123C-45F3-8A0C-E836C55000B0}" srcOrd="2" destOrd="0" parTransId="{B17FBD3F-0F45-4FE9-8830-00AC45CEF8D8}" sibTransId="{FF8DC80C-B35C-4038-855D-672F428AD136}"/>
    <dgm:cxn modelId="{652F61E1-E06C-487C-9CD9-24866F5256BB}" type="presOf" srcId="{B8D0B91B-D316-4ED7-93CD-39CCB4E71DD7}" destId="{30546133-ED95-4C7A-9D4C-363C3B53D764}" srcOrd="0" destOrd="2" presId="urn:microsoft.com/office/officeart/2005/8/layout/hList1"/>
    <dgm:cxn modelId="{6F2C8FE2-870A-462D-B5E2-1A8F5B4E5C95}" type="presOf" srcId="{18DD9011-26FA-4AC4-8510-49B153655E0C}" destId="{4EA6E10D-5137-47EA-9D3A-579A57F8F58C}" srcOrd="0" destOrd="0" presId="urn:microsoft.com/office/officeart/2005/8/layout/hList1"/>
    <dgm:cxn modelId="{AA7E7FEE-F87D-4DEB-A461-F9410970C1AB}" srcId="{6669E149-3258-4A2D-AF97-455CBD8CCD60}" destId="{E74A751B-C07D-4448-8031-81B206C9D432}" srcOrd="1" destOrd="0" parTransId="{AA2DE31F-2A51-4EC6-ADD8-A1A7A93BE13C}" sibTransId="{F2A98037-4187-4F8E-A73F-F35080880822}"/>
    <dgm:cxn modelId="{EE9A4DF3-2497-4395-8017-C440DC13CEB6}" type="presOf" srcId="{55622003-F461-4440-824A-1F37C037048F}" destId="{EA0FAFDC-D1D7-444C-B7CB-4A6E48C04EEF}" srcOrd="0" destOrd="0" presId="urn:microsoft.com/office/officeart/2005/8/layout/hList1"/>
    <dgm:cxn modelId="{318D43F7-F27F-43E9-9CC5-3A430FFFC9D5}" type="presOf" srcId="{F6F91384-A0D6-476F-A21F-E2CCEC34E7DC}" destId="{1B38D06D-C3F1-4BFA-9E94-4D8920A6B775}" srcOrd="0" destOrd="0" presId="urn:microsoft.com/office/officeart/2005/8/layout/hList1"/>
    <dgm:cxn modelId="{7C3B77F7-01B2-445B-B235-124AD1CAD38E}" srcId="{F6F91384-A0D6-476F-A21F-E2CCEC34E7DC}" destId="{B8D0B91B-D316-4ED7-93CD-39CCB4E71DD7}" srcOrd="2" destOrd="0" parTransId="{C57F16CB-6233-4466-B590-534F236A75A5}" sibTransId="{FEE18146-ECCB-410D-A2E1-5194CAC292DF}"/>
    <dgm:cxn modelId="{BC77E7F9-7534-47E4-96C4-9F2016D8FF6C}" srcId="{7C342E3D-8281-402B-9304-4907050C7DB4}" destId="{135CCAC7-8F28-41A9-9840-AE96C100F372}" srcOrd="1" destOrd="0" parTransId="{CEB75547-C761-40E6-859A-2ADB8AE3F0F6}" sibTransId="{C885DCE3-CC28-4ADC-A28B-33EC89661D29}"/>
    <dgm:cxn modelId="{A3BE8DA4-538B-4EAD-9304-5A54ECB68F82}" type="presParOf" srcId="{681B6466-4FB5-408C-9352-EDE17B2C53E4}" destId="{3EEEA8A7-01A3-4BA9-BEB3-490A2B39949D}" srcOrd="0" destOrd="0" presId="urn:microsoft.com/office/officeart/2005/8/layout/hList1"/>
    <dgm:cxn modelId="{148BA9A2-C15E-4A5A-9CCF-616F896C445E}" type="presParOf" srcId="{3EEEA8A7-01A3-4BA9-BEB3-490A2B39949D}" destId="{2154271D-ED56-458E-A70C-58BF5C0389E1}" srcOrd="0" destOrd="0" presId="urn:microsoft.com/office/officeart/2005/8/layout/hList1"/>
    <dgm:cxn modelId="{54E8AC78-31E1-4A38-9730-1B19A2D8E716}" type="presParOf" srcId="{3EEEA8A7-01A3-4BA9-BEB3-490A2B39949D}" destId="{EA0FAFDC-D1D7-444C-B7CB-4A6E48C04EEF}" srcOrd="1" destOrd="0" presId="urn:microsoft.com/office/officeart/2005/8/layout/hList1"/>
    <dgm:cxn modelId="{0D5D6849-E323-484F-AC29-2C023DB7F2AE}" type="presParOf" srcId="{681B6466-4FB5-408C-9352-EDE17B2C53E4}" destId="{C8BBFC72-B4DB-4009-8355-5936CBB6F7DC}" srcOrd="1" destOrd="0" presId="urn:microsoft.com/office/officeart/2005/8/layout/hList1"/>
    <dgm:cxn modelId="{B0E487FC-6619-47CA-9497-55A3066D3ABE}" type="presParOf" srcId="{681B6466-4FB5-408C-9352-EDE17B2C53E4}" destId="{B2406858-4EDA-4084-88D2-D28170064B57}" srcOrd="2" destOrd="0" presId="urn:microsoft.com/office/officeart/2005/8/layout/hList1"/>
    <dgm:cxn modelId="{999F5702-BEA0-4AAE-8DEE-4B0738A7F71F}" type="presParOf" srcId="{B2406858-4EDA-4084-88D2-D28170064B57}" destId="{1B38D06D-C3F1-4BFA-9E94-4D8920A6B775}" srcOrd="0" destOrd="0" presId="urn:microsoft.com/office/officeart/2005/8/layout/hList1"/>
    <dgm:cxn modelId="{5F7F24A4-A281-4E05-A571-2A9BE392AE60}" type="presParOf" srcId="{B2406858-4EDA-4084-88D2-D28170064B57}" destId="{30546133-ED95-4C7A-9D4C-363C3B53D764}" srcOrd="1" destOrd="0" presId="urn:microsoft.com/office/officeart/2005/8/layout/hList1"/>
    <dgm:cxn modelId="{DD4AD0EC-F267-42F6-A5BD-32D6B3CA4565}" type="presParOf" srcId="{681B6466-4FB5-408C-9352-EDE17B2C53E4}" destId="{85B0064E-22F3-4835-9F1B-1D543A38EF53}" srcOrd="3" destOrd="0" presId="urn:microsoft.com/office/officeart/2005/8/layout/hList1"/>
    <dgm:cxn modelId="{1164BCCA-392D-452D-8365-0E673E7C36F9}" type="presParOf" srcId="{681B6466-4FB5-408C-9352-EDE17B2C53E4}" destId="{030625F0-80F3-4E6F-B730-F17B22EAC390}" srcOrd="4" destOrd="0" presId="urn:microsoft.com/office/officeart/2005/8/layout/hList1"/>
    <dgm:cxn modelId="{C8B0BD4B-5653-45ED-A59C-5B9CF7EEB163}" type="presParOf" srcId="{030625F0-80F3-4E6F-B730-F17B22EAC390}" destId="{E90341B0-C213-4ADD-81CB-37184CA654F9}" srcOrd="0" destOrd="0" presId="urn:microsoft.com/office/officeart/2005/8/layout/hList1"/>
    <dgm:cxn modelId="{550F9FA5-8AEB-4B5D-B1B3-2BD531530350}" type="presParOf" srcId="{030625F0-80F3-4E6F-B730-F17B22EAC390}" destId="{4EA6E10D-5137-47EA-9D3A-579A57F8F58C}" srcOrd="1" destOrd="0" presId="urn:microsoft.com/office/officeart/2005/8/layout/hList1"/>
    <dgm:cxn modelId="{34032AEB-8BFB-4F59-B887-AD60FC9169D6}" type="presParOf" srcId="{681B6466-4FB5-408C-9352-EDE17B2C53E4}" destId="{7803EDA1-F126-4217-A778-D03875B72911}" srcOrd="5" destOrd="0" presId="urn:microsoft.com/office/officeart/2005/8/layout/hList1"/>
    <dgm:cxn modelId="{DF331981-F8A0-4BBA-8D2B-70638BC99C77}" type="presParOf" srcId="{681B6466-4FB5-408C-9352-EDE17B2C53E4}" destId="{D6A67FA9-1EEB-430C-9838-32DA9774E9F9}" srcOrd="6" destOrd="0" presId="urn:microsoft.com/office/officeart/2005/8/layout/hList1"/>
    <dgm:cxn modelId="{84E98116-FDDF-4202-8A7A-5CCC7BAE3A6D}" type="presParOf" srcId="{D6A67FA9-1EEB-430C-9838-32DA9774E9F9}" destId="{D985F478-3B00-4A77-9257-0B4746481FD9}" srcOrd="0" destOrd="0" presId="urn:microsoft.com/office/officeart/2005/8/layout/hList1"/>
    <dgm:cxn modelId="{4EFA26CD-BACE-41CB-B3BA-D8D2C74448BA}" type="presParOf" srcId="{D6A67FA9-1EEB-430C-9838-32DA9774E9F9}" destId="{24420D1C-1401-4A8F-A891-6F14EA0DDCD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511177-8B42-4D2D-A53C-F4BD7A512EC8}" type="doc">
      <dgm:prSet loTypeId="urn:microsoft.com/office/officeart/2005/8/layout/architecture" loCatId="list" qsTypeId="urn:microsoft.com/office/officeart/2005/8/quickstyle/simple1" qsCatId="simple" csTypeId="urn:microsoft.com/office/officeart/2005/8/colors/colorful1" csCatId="colorful" phldr="1"/>
      <dgm:spPr/>
      <dgm:t>
        <a:bodyPr/>
        <a:lstStyle/>
        <a:p>
          <a:endParaRPr lang="en-US"/>
        </a:p>
      </dgm:t>
    </dgm:pt>
    <dgm:pt modelId="{B2281EF8-1B0B-49C9-97FB-EFCC5BD7373C}">
      <dgm:prSet phldrT="[Tex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a:solidFill>
              <a:schemeClr val="bg1"/>
            </a:solidFill>
          </a:endParaRPr>
        </a:p>
      </dgm:t>
    </dgm:pt>
    <dgm:pt modelId="{05E192C0-94D1-4394-BA3C-AFF48913135B}" type="parTrans" cxnId="{0295F0F9-82E4-4477-BFDB-200CF87A653B}">
      <dgm:prSet/>
      <dgm:spPr/>
      <dgm:t>
        <a:bodyPr/>
        <a:lstStyle/>
        <a:p>
          <a:endParaRPr lang="en-US">
            <a:solidFill>
              <a:schemeClr val="bg1"/>
            </a:solidFill>
          </a:endParaRPr>
        </a:p>
      </dgm:t>
    </dgm:pt>
    <dgm:pt modelId="{B6415ADF-523E-43F9-9511-9811BF033C53}" type="sibTrans" cxnId="{0295F0F9-82E4-4477-BFDB-200CF87A653B}">
      <dgm:prSet/>
      <dgm:spPr/>
      <dgm:t>
        <a:bodyPr/>
        <a:lstStyle/>
        <a:p>
          <a:endParaRPr lang="en-US">
            <a:solidFill>
              <a:schemeClr val="bg1"/>
            </a:solidFill>
          </a:endParaRPr>
        </a:p>
      </dgm:t>
    </dgm:pt>
    <dgm:pt modelId="{D73D0EEB-B33B-4446-B87A-A2056536E9BB}">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b="0" i="0" dirty="0">
            <a:solidFill>
              <a:schemeClr val="bg1"/>
            </a:solidFill>
          </a:endParaRPr>
        </a:p>
      </dgm:t>
    </dgm:pt>
    <dgm:pt modelId="{006CC80F-22FE-4AA9-9B22-3986C5F7DDCE}" type="parTrans" cxnId="{73889843-372B-445A-8AAC-B90E15BD13BB}">
      <dgm:prSet/>
      <dgm:spPr/>
      <dgm:t>
        <a:bodyPr/>
        <a:lstStyle/>
        <a:p>
          <a:endParaRPr lang="en-US">
            <a:solidFill>
              <a:schemeClr val="bg1"/>
            </a:solidFill>
          </a:endParaRPr>
        </a:p>
      </dgm:t>
    </dgm:pt>
    <dgm:pt modelId="{D13B2028-9CE4-483F-A7D9-286AA0BFB427}" type="sibTrans" cxnId="{73889843-372B-445A-8AAC-B90E15BD13BB}">
      <dgm:prSet/>
      <dgm:spPr/>
      <dgm:t>
        <a:bodyPr/>
        <a:lstStyle/>
        <a:p>
          <a:endParaRPr lang="en-US">
            <a:solidFill>
              <a:schemeClr val="bg1"/>
            </a:solidFill>
          </a:endParaRPr>
        </a:p>
      </dgm:t>
    </dgm:pt>
    <dgm:pt modelId="{CD7AB884-F35F-422C-BF24-BFDF9216FCD8}">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b="0" i="0" dirty="0">
            <a:solidFill>
              <a:schemeClr val="bg1"/>
            </a:solidFill>
          </a:endParaRPr>
        </a:p>
      </dgm:t>
    </dgm:pt>
    <dgm:pt modelId="{5C3F713D-D690-4B8E-A0E3-4ED9F253A28F}" type="parTrans" cxnId="{BF21F917-C2FF-42DF-952F-4DC59D139B92}">
      <dgm:prSet/>
      <dgm:spPr/>
      <dgm:t>
        <a:bodyPr/>
        <a:lstStyle/>
        <a:p>
          <a:endParaRPr lang="en-US">
            <a:solidFill>
              <a:schemeClr val="bg1"/>
            </a:solidFill>
          </a:endParaRPr>
        </a:p>
      </dgm:t>
    </dgm:pt>
    <dgm:pt modelId="{9F5C7B73-C67A-487F-95C1-3A82EEF8DE30}" type="sibTrans" cxnId="{BF21F917-C2FF-42DF-952F-4DC59D139B92}">
      <dgm:prSet/>
      <dgm:spPr/>
      <dgm:t>
        <a:bodyPr/>
        <a:lstStyle/>
        <a:p>
          <a:endParaRPr lang="en-US">
            <a:solidFill>
              <a:schemeClr val="bg1"/>
            </a:solidFill>
          </a:endParaRPr>
        </a:p>
      </dgm:t>
    </dgm:pt>
    <dgm:pt modelId="{8A960F5A-69A8-4A60-9A35-05AF5E112C9C}">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b="0" i="0" dirty="0">
            <a:solidFill>
              <a:schemeClr val="bg1"/>
            </a:solidFill>
          </a:endParaRPr>
        </a:p>
      </dgm:t>
    </dgm:pt>
    <dgm:pt modelId="{1569DFD8-38BB-469F-9F89-B982C7B69054}" type="parTrans" cxnId="{BD003D81-2B46-4E3C-8DB2-42D100569FF7}">
      <dgm:prSet/>
      <dgm:spPr/>
      <dgm:t>
        <a:bodyPr/>
        <a:lstStyle/>
        <a:p>
          <a:endParaRPr lang="en-US">
            <a:solidFill>
              <a:schemeClr val="bg1"/>
            </a:solidFill>
          </a:endParaRPr>
        </a:p>
      </dgm:t>
    </dgm:pt>
    <dgm:pt modelId="{5E709237-BFFC-40DB-93B0-32A85E1C59C7}" type="sibTrans" cxnId="{BD003D81-2B46-4E3C-8DB2-42D100569FF7}">
      <dgm:prSet/>
      <dgm:spPr/>
      <dgm:t>
        <a:bodyPr/>
        <a:lstStyle/>
        <a:p>
          <a:endParaRPr lang="en-US">
            <a:solidFill>
              <a:schemeClr val="bg1"/>
            </a:solidFill>
          </a:endParaRPr>
        </a:p>
      </dgm:t>
    </dgm:pt>
    <dgm:pt modelId="{BD2260E3-35BC-4533-9BEB-14EBB0246A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b="0" i="0" dirty="0">
            <a:solidFill>
              <a:schemeClr val="bg1"/>
            </a:solidFill>
          </a:endParaRPr>
        </a:p>
      </dgm:t>
    </dgm:pt>
    <dgm:pt modelId="{D37A1E29-5DB0-4938-AC84-5424576D0B43}" type="parTrans" cxnId="{DCB783DC-6EA8-47D0-AC6E-5467CE069088}">
      <dgm:prSet/>
      <dgm:spPr/>
      <dgm:t>
        <a:bodyPr/>
        <a:lstStyle/>
        <a:p>
          <a:endParaRPr lang="en-US">
            <a:solidFill>
              <a:schemeClr val="bg1"/>
            </a:solidFill>
          </a:endParaRPr>
        </a:p>
      </dgm:t>
    </dgm:pt>
    <dgm:pt modelId="{FE162343-B41C-45E0-8B41-1352B510949E}" type="sibTrans" cxnId="{DCB783DC-6EA8-47D0-AC6E-5467CE069088}">
      <dgm:prSet/>
      <dgm:spPr/>
      <dgm:t>
        <a:bodyPr/>
        <a:lstStyle/>
        <a:p>
          <a:endParaRPr lang="en-US">
            <a:solidFill>
              <a:schemeClr val="bg1"/>
            </a:solidFill>
          </a:endParaRPr>
        </a:p>
      </dgm:t>
    </dgm:pt>
    <dgm:pt modelId="{EBFA900D-5930-4879-BE68-AEBC4475A9F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b="0" i="0" dirty="0">
            <a:solidFill>
              <a:schemeClr val="bg1"/>
            </a:solidFill>
          </a:endParaRPr>
        </a:p>
      </dgm:t>
    </dgm:pt>
    <dgm:pt modelId="{BD0D0E4B-F87E-4369-86E5-625ACA1D16CE}" type="parTrans" cxnId="{3FCDAE12-6205-4355-8C71-893D458B0315}">
      <dgm:prSet/>
      <dgm:spPr/>
      <dgm:t>
        <a:bodyPr/>
        <a:lstStyle/>
        <a:p>
          <a:endParaRPr lang="en-US">
            <a:solidFill>
              <a:schemeClr val="bg1"/>
            </a:solidFill>
          </a:endParaRPr>
        </a:p>
      </dgm:t>
    </dgm:pt>
    <dgm:pt modelId="{0ED4F904-8922-42A4-81E8-A896A8192B49}" type="sibTrans" cxnId="{3FCDAE12-6205-4355-8C71-893D458B0315}">
      <dgm:prSet/>
      <dgm:spPr/>
      <dgm:t>
        <a:bodyPr/>
        <a:lstStyle/>
        <a:p>
          <a:endParaRPr lang="en-US">
            <a:solidFill>
              <a:schemeClr val="bg1"/>
            </a:solidFill>
          </a:endParaRPr>
        </a:p>
      </dgm:t>
    </dgm:pt>
    <dgm:pt modelId="{000E6932-D4AA-4719-9CED-903B2AC79F3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b="0" i="0" dirty="0">
            <a:solidFill>
              <a:schemeClr val="bg1"/>
            </a:solidFill>
          </a:endParaRPr>
        </a:p>
      </dgm:t>
    </dgm:pt>
    <dgm:pt modelId="{6E68587A-DE16-4A17-B72D-CF24BCE53360}" type="parTrans" cxnId="{AE9F3AC5-A6B6-4847-917F-A81C1B3FD751}">
      <dgm:prSet/>
      <dgm:spPr/>
      <dgm:t>
        <a:bodyPr/>
        <a:lstStyle/>
        <a:p>
          <a:endParaRPr lang="en-US">
            <a:solidFill>
              <a:schemeClr val="bg1"/>
            </a:solidFill>
          </a:endParaRPr>
        </a:p>
      </dgm:t>
    </dgm:pt>
    <dgm:pt modelId="{2E76F0A7-54F6-480C-8B94-4EAF1A9F6874}" type="sibTrans" cxnId="{AE9F3AC5-A6B6-4847-917F-A81C1B3FD751}">
      <dgm:prSet/>
      <dgm:spPr/>
      <dgm:t>
        <a:bodyPr/>
        <a:lstStyle/>
        <a:p>
          <a:endParaRPr lang="en-US">
            <a:solidFill>
              <a:schemeClr val="bg1"/>
            </a:solidFill>
          </a:endParaRPr>
        </a:p>
      </dgm:t>
    </dgm:pt>
    <dgm:pt modelId="{6EB844B1-EC75-4C1C-903A-DCF303A80BA0}">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b="0" i="0" dirty="0">
            <a:solidFill>
              <a:schemeClr val="bg1"/>
            </a:solidFill>
          </a:endParaRPr>
        </a:p>
      </dgm:t>
    </dgm:pt>
    <dgm:pt modelId="{18EAD218-14E8-4870-A06B-2AFD9527C81F}" type="parTrans" cxnId="{610A4AF8-2C1B-4025-BD3E-04D8B7425455}">
      <dgm:prSet/>
      <dgm:spPr/>
      <dgm:t>
        <a:bodyPr/>
        <a:lstStyle/>
        <a:p>
          <a:endParaRPr lang="en-US">
            <a:solidFill>
              <a:schemeClr val="bg1"/>
            </a:solidFill>
          </a:endParaRPr>
        </a:p>
      </dgm:t>
    </dgm:pt>
    <dgm:pt modelId="{ED77DB1D-FB99-4EF0-98E1-D43CBA8BD70A}" type="sibTrans" cxnId="{610A4AF8-2C1B-4025-BD3E-04D8B7425455}">
      <dgm:prSet/>
      <dgm:spPr/>
      <dgm:t>
        <a:bodyPr/>
        <a:lstStyle/>
        <a:p>
          <a:endParaRPr lang="en-US">
            <a:solidFill>
              <a:schemeClr val="bg1"/>
            </a:solidFill>
          </a:endParaRPr>
        </a:p>
      </dgm:t>
    </dgm:pt>
    <dgm:pt modelId="{EA999806-89DD-4315-AAAB-BE89C956370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b="0" i="0" dirty="0">
            <a:solidFill>
              <a:schemeClr val="bg1"/>
            </a:solidFill>
          </a:endParaRPr>
        </a:p>
      </dgm:t>
    </dgm:pt>
    <dgm:pt modelId="{DAE63AB4-4BBF-4C83-9D42-F804DBA2D58B}" type="parTrans" cxnId="{22B83854-DA68-4F0B-A81D-5CD650903567}">
      <dgm:prSet/>
      <dgm:spPr/>
      <dgm:t>
        <a:bodyPr/>
        <a:lstStyle/>
        <a:p>
          <a:endParaRPr lang="en-US">
            <a:solidFill>
              <a:schemeClr val="bg1"/>
            </a:solidFill>
          </a:endParaRPr>
        </a:p>
      </dgm:t>
    </dgm:pt>
    <dgm:pt modelId="{4F0844EC-DA5D-4F71-A28D-E9990087A50C}" type="sibTrans" cxnId="{22B83854-DA68-4F0B-A81D-5CD650903567}">
      <dgm:prSet/>
      <dgm:spPr/>
      <dgm:t>
        <a:bodyPr/>
        <a:lstStyle/>
        <a:p>
          <a:endParaRPr lang="en-US">
            <a:solidFill>
              <a:schemeClr val="bg1"/>
            </a:solidFill>
          </a:endParaRPr>
        </a:p>
      </dgm:t>
    </dgm:pt>
    <dgm:pt modelId="{0252E81C-088C-4730-B985-B32A5B8B8D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b="0" i="0" dirty="0">
            <a:solidFill>
              <a:schemeClr val="bg1"/>
            </a:solidFill>
          </a:endParaRPr>
        </a:p>
      </dgm:t>
    </dgm:pt>
    <dgm:pt modelId="{53766B13-1006-4AFF-AE1E-C303587BA08E}" type="parTrans" cxnId="{F0857849-0FAE-409B-A0C5-3009D33A529C}">
      <dgm:prSet/>
      <dgm:spPr/>
      <dgm:t>
        <a:bodyPr/>
        <a:lstStyle/>
        <a:p>
          <a:endParaRPr lang="en-US">
            <a:solidFill>
              <a:schemeClr val="bg1"/>
            </a:solidFill>
          </a:endParaRPr>
        </a:p>
      </dgm:t>
    </dgm:pt>
    <dgm:pt modelId="{65113DB6-B20F-4028-9E58-CBDBF27DFBC9}" type="sibTrans" cxnId="{F0857849-0FAE-409B-A0C5-3009D33A529C}">
      <dgm:prSet/>
      <dgm:spPr/>
      <dgm:t>
        <a:bodyPr/>
        <a:lstStyle/>
        <a:p>
          <a:endParaRPr lang="en-US">
            <a:solidFill>
              <a:schemeClr val="bg1"/>
            </a:solidFill>
          </a:endParaRPr>
        </a:p>
      </dgm:t>
    </dgm:pt>
    <dgm:pt modelId="{E31F4BA3-8743-4D2C-A0A0-E6942DB80B13}">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b="0" i="0" dirty="0">
            <a:solidFill>
              <a:schemeClr val="bg1"/>
            </a:solidFill>
          </a:endParaRPr>
        </a:p>
      </dgm:t>
    </dgm:pt>
    <dgm:pt modelId="{06A15F29-5D0C-4DA2-8DAC-8DF78E6E81F0}" type="parTrans" cxnId="{813494FF-2E09-41F1-A960-0F74F5D8D26F}">
      <dgm:prSet/>
      <dgm:spPr/>
      <dgm:t>
        <a:bodyPr/>
        <a:lstStyle/>
        <a:p>
          <a:endParaRPr lang="en-US">
            <a:solidFill>
              <a:schemeClr val="bg1"/>
            </a:solidFill>
          </a:endParaRPr>
        </a:p>
      </dgm:t>
    </dgm:pt>
    <dgm:pt modelId="{C732648E-250E-4224-BB01-06A52C6162C9}" type="sibTrans" cxnId="{813494FF-2E09-41F1-A960-0F74F5D8D26F}">
      <dgm:prSet/>
      <dgm:spPr/>
      <dgm:t>
        <a:bodyPr/>
        <a:lstStyle/>
        <a:p>
          <a:endParaRPr lang="en-US">
            <a:solidFill>
              <a:schemeClr val="bg1"/>
            </a:solidFill>
          </a:endParaRPr>
        </a:p>
      </dgm:t>
    </dgm:pt>
    <dgm:pt modelId="{20AD66E8-6BE5-4461-8405-8EFE915002A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b="0" i="0" dirty="0">
            <a:solidFill>
              <a:schemeClr val="bg1"/>
            </a:solidFill>
          </a:endParaRPr>
        </a:p>
      </dgm:t>
    </dgm:pt>
    <dgm:pt modelId="{D9657A91-7B65-4590-9910-62AD43177318}" type="parTrans" cxnId="{C465AFA5-4CDD-4634-AADE-1A05B6D60FD1}">
      <dgm:prSet/>
      <dgm:spPr/>
      <dgm:t>
        <a:bodyPr/>
        <a:lstStyle/>
        <a:p>
          <a:endParaRPr lang="en-US">
            <a:solidFill>
              <a:schemeClr val="bg1"/>
            </a:solidFill>
          </a:endParaRPr>
        </a:p>
      </dgm:t>
    </dgm:pt>
    <dgm:pt modelId="{32254D26-3C53-4913-90FE-257ECE5E8AB5}" type="sibTrans" cxnId="{C465AFA5-4CDD-4634-AADE-1A05B6D60FD1}">
      <dgm:prSet/>
      <dgm:spPr/>
      <dgm:t>
        <a:bodyPr/>
        <a:lstStyle/>
        <a:p>
          <a:endParaRPr lang="en-US">
            <a:solidFill>
              <a:schemeClr val="bg1"/>
            </a:solidFill>
          </a:endParaRPr>
        </a:p>
      </dgm:t>
    </dgm:pt>
    <dgm:pt modelId="{A1E49F55-F61E-42F3-8478-AB02D28A27D6}">
      <dgm:prSe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b="0" i="0">
            <a:solidFill>
              <a:schemeClr val="bg1"/>
            </a:solidFill>
          </a:endParaRPr>
        </a:p>
      </dgm:t>
    </dgm:pt>
    <dgm:pt modelId="{B0B70689-8EC4-47AF-8B13-D53AF2A0AEA3}" type="parTrans" cxnId="{A221663F-7C34-41F2-8EF1-2B9490435870}">
      <dgm:prSet/>
      <dgm:spPr/>
      <dgm:t>
        <a:bodyPr/>
        <a:lstStyle/>
        <a:p>
          <a:endParaRPr lang="en-US">
            <a:solidFill>
              <a:schemeClr val="bg1"/>
            </a:solidFill>
          </a:endParaRPr>
        </a:p>
      </dgm:t>
    </dgm:pt>
    <dgm:pt modelId="{E909F4B7-E744-4CB6-AC9A-5E28B874AD0E}" type="sibTrans" cxnId="{A221663F-7C34-41F2-8EF1-2B9490435870}">
      <dgm:prSet/>
      <dgm:spPr/>
      <dgm:t>
        <a:bodyPr/>
        <a:lstStyle/>
        <a:p>
          <a:endParaRPr lang="en-US">
            <a:solidFill>
              <a:schemeClr val="bg1"/>
            </a:solidFill>
          </a:endParaRPr>
        </a:p>
      </dgm:t>
    </dgm:pt>
    <dgm:pt modelId="{3185D6AC-EDAD-4A9A-92E1-F1CB464A4D2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b="0" i="0" dirty="0">
            <a:solidFill>
              <a:schemeClr val="bg1"/>
            </a:solidFill>
          </a:endParaRPr>
        </a:p>
      </dgm:t>
    </dgm:pt>
    <dgm:pt modelId="{BA9378E4-6745-4790-A8DD-C9F69DD39981}" type="parTrans" cxnId="{AA02E35E-E82D-444E-B996-B2BF01C1663D}">
      <dgm:prSet/>
      <dgm:spPr/>
      <dgm:t>
        <a:bodyPr/>
        <a:lstStyle/>
        <a:p>
          <a:endParaRPr lang="en-US">
            <a:solidFill>
              <a:schemeClr val="bg1"/>
            </a:solidFill>
          </a:endParaRPr>
        </a:p>
      </dgm:t>
    </dgm:pt>
    <dgm:pt modelId="{74A851D8-D963-450D-A296-4400B41B3AD9}" type="sibTrans" cxnId="{AA02E35E-E82D-444E-B996-B2BF01C1663D}">
      <dgm:prSet/>
      <dgm:spPr/>
      <dgm:t>
        <a:bodyPr/>
        <a:lstStyle/>
        <a:p>
          <a:endParaRPr lang="en-US">
            <a:solidFill>
              <a:schemeClr val="bg1"/>
            </a:solidFill>
          </a:endParaRPr>
        </a:p>
      </dgm:t>
    </dgm:pt>
    <dgm:pt modelId="{2D076E1A-F90C-437C-B80D-9A699B70C224}">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b="0" i="0" dirty="0">
            <a:solidFill>
              <a:schemeClr val="bg1"/>
            </a:solidFill>
          </a:endParaRPr>
        </a:p>
      </dgm:t>
    </dgm:pt>
    <dgm:pt modelId="{23EBAECA-4DD2-49A2-BB9F-F12DEE7CAF33}" type="parTrans" cxnId="{E4D41B87-8B95-4179-BEA9-FCAE508E3D89}">
      <dgm:prSet/>
      <dgm:spPr/>
      <dgm:t>
        <a:bodyPr/>
        <a:lstStyle/>
        <a:p>
          <a:endParaRPr lang="en-US">
            <a:solidFill>
              <a:schemeClr val="bg1"/>
            </a:solidFill>
          </a:endParaRPr>
        </a:p>
      </dgm:t>
    </dgm:pt>
    <dgm:pt modelId="{C37E019E-4CCD-453E-86F7-121071344C90}" type="sibTrans" cxnId="{E4D41B87-8B95-4179-BEA9-FCAE508E3D89}">
      <dgm:prSet/>
      <dgm:spPr/>
      <dgm:t>
        <a:bodyPr/>
        <a:lstStyle/>
        <a:p>
          <a:endParaRPr lang="en-US">
            <a:solidFill>
              <a:schemeClr val="bg1"/>
            </a:solidFill>
          </a:endParaRPr>
        </a:p>
      </dgm:t>
    </dgm:pt>
    <dgm:pt modelId="{E7EE2897-33A3-47DE-9559-828619A30B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b="0" i="0" dirty="0">
            <a:solidFill>
              <a:schemeClr val="bg1"/>
            </a:solidFill>
          </a:endParaRPr>
        </a:p>
      </dgm:t>
    </dgm:pt>
    <dgm:pt modelId="{34070B6C-07CF-4491-A166-E67644532465}" type="parTrans" cxnId="{78CB9370-D378-4B9B-BB60-2F4962309725}">
      <dgm:prSet/>
      <dgm:spPr/>
      <dgm:t>
        <a:bodyPr/>
        <a:lstStyle/>
        <a:p>
          <a:endParaRPr lang="en-US">
            <a:solidFill>
              <a:schemeClr val="bg1"/>
            </a:solidFill>
          </a:endParaRPr>
        </a:p>
      </dgm:t>
    </dgm:pt>
    <dgm:pt modelId="{EFCF3E4C-3422-447B-8681-48D4EDA8DFD8}" type="sibTrans" cxnId="{78CB9370-D378-4B9B-BB60-2F4962309725}">
      <dgm:prSet/>
      <dgm:spPr/>
      <dgm:t>
        <a:bodyPr/>
        <a:lstStyle/>
        <a:p>
          <a:endParaRPr lang="en-US">
            <a:solidFill>
              <a:schemeClr val="bg1"/>
            </a:solidFill>
          </a:endParaRPr>
        </a:p>
      </dgm:t>
    </dgm:pt>
    <dgm:pt modelId="{CF1587C7-DB77-451D-BFB5-994D614CBE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b="0" i="0" dirty="0">
            <a:solidFill>
              <a:schemeClr val="bg1"/>
            </a:solidFill>
          </a:endParaRPr>
        </a:p>
      </dgm:t>
    </dgm:pt>
    <dgm:pt modelId="{6F3D9A35-2403-4B57-B41F-C669BEB8105A}" type="parTrans" cxnId="{24D7E2B5-84BC-41D3-9B3C-2BEE130393B7}">
      <dgm:prSet/>
      <dgm:spPr/>
      <dgm:t>
        <a:bodyPr/>
        <a:lstStyle/>
        <a:p>
          <a:endParaRPr lang="en-US">
            <a:solidFill>
              <a:schemeClr val="bg1"/>
            </a:solidFill>
          </a:endParaRPr>
        </a:p>
      </dgm:t>
    </dgm:pt>
    <dgm:pt modelId="{759F97AE-9D3F-448E-9C7C-6B07EF795BD2}" type="sibTrans" cxnId="{24D7E2B5-84BC-41D3-9B3C-2BEE130393B7}">
      <dgm:prSet/>
      <dgm:spPr/>
      <dgm:t>
        <a:bodyPr/>
        <a:lstStyle/>
        <a:p>
          <a:endParaRPr lang="en-US">
            <a:solidFill>
              <a:schemeClr val="bg1"/>
            </a:solidFill>
          </a:endParaRPr>
        </a:p>
      </dgm:t>
    </dgm:pt>
    <dgm:pt modelId="{805DDEC0-6539-484E-818C-A8C576B906A5}">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b="0" i="0" dirty="0">
            <a:solidFill>
              <a:schemeClr val="bg1"/>
            </a:solidFill>
          </a:endParaRPr>
        </a:p>
      </dgm:t>
    </dgm:pt>
    <dgm:pt modelId="{5D825C21-D1D9-4F83-A9B6-A7290A4E0194}" type="parTrans" cxnId="{223AB9E1-1609-4E3C-A6E8-5E287250DC3B}">
      <dgm:prSet/>
      <dgm:spPr/>
      <dgm:t>
        <a:bodyPr/>
        <a:lstStyle/>
        <a:p>
          <a:endParaRPr lang="en-US">
            <a:solidFill>
              <a:schemeClr val="bg1"/>
            </a:solidFill>
          </a:endParaRPr>
        </a:p>
      </dgm:t>
    </dgm:pt>
    <dgm:pt modelId="{93559DA1-8CEF-48FC-AA5F-2B1E74014C73}" type="sibTrans" cxnId="{223AB9E1-1609-4E3C-A6E8-5E287250DC3B}">
      <dgm:prSet/>
      <dgm:spPr/>
      <dgm:t>
        <a:bodyPr/>
        <a:lstStyle/>
        <a:p>
          <a:endParaRPr lang="en-US">
            <a:solidFill>
              <a:schemeClr val="bg1"/>
            </a:solidFill>
          </a:endParaRPr>
        </a:p>
      </dgm:t>
    </dgm:pt>
    <dgm:pt modelId="{DB233463-468C-4C19-B1A6-3810CBF207C4}" type="pres">
      <dgm:prSet presAssocID="{00511177-8B42-4D2D-A53C-F4BD7A512EC8}" presName="Name0" presStyleCnt="0">
        <dgm:presLayoutVars>
          <dgm:chPref val="1"/>
          <dgm:dir/>
          <dgm:animOne val="branch"/>
          <dgm:animLvl val="lvl"/>
          <dgm:resizeHandles/>
        </dgm:presLayoutVars>
      </dgm:prSet>
      <dgm:spPr/>
    </dgm:pt>
    <dgm:pt modelId="{2C0D1BD3-AE15-4E46-B3CB-95E64684340B}" type="pres">
      <dgm:prSet presAssocID="{B2281EF8-1B0B-49C9-97FB-EFCC5BD7373C}" presName="vertOne" presStyleCnt="0"/>
      <dgm:spPr/>
    </dgm:pt>
    <dgm:pt modelId="{1661F4C8-1BF7-4D2D-BA84-BA6ABF860070}" type="pres">
      <dgm:prSet presAssocID="{B2281EF8-1B0B-49C9-97FB-EFCC5BD7373C}" presName="txOne" presStyleLbl="node0" presStyleIdx="0" presStyleCnt="6">
        <dgm:presLayoutVars>
          <dgm:chPref val="3"/>
        </dgm:presLayoutVars>
      </dgm:prSet>
      <dgm:spPr/>
    </dgm:pt>
    <dgm:pt modelId="{343939C3-6F63-4B4C-93EB-68B5FC464969}" type="pres">
      <dgm:prSet presAssocID="{B2281EF8-1B0B-49C9-97FB-EFCC5BD7373C}" presName="parTransOne" presStyleCnt="0"/>
      <dgm:spPr/>
    </dgm:pt>
    <dgm:pt modelId="{E782FBC0-771E-4CDA-B0E1-A6E91C86E9B1}" type="pres">
      <dgm:prSet presAssocID="{B2281EF8-1B0B-49C9-97FB-EFCC5BD7373C}" presName="horzOne" presStyleCnt="0"/>
      <dgm:spPr/>
    </dgm:pt>
    <dgm:pt modelId="{6CCBF153-8ECA-4AF8-A30D-5F531A93FBAC}" type="pres">
      <dgm:prSet presAssocID="{D73D0EEB-B33B-4446-B87A-A2056536E9BB}" presName="vertTwo" presStyleCnt="0"/>
      <dgm:spPr/>
    </dgm:pt>
    <dgm:pt modelId="{865FDEB8-AECD-44A6-AD05-8E8EB7702A8F}" type="pres">
      <dgm:prSet presAssocID="{D73D0EEB-B33B-4446-B87A-A2056536E9BB}" presName="txTwo" presStyleLbl="node2" presStyleIdx="0" presStyleCnt="6">
        <dgm:presLayoutVars>
          <dgm:chPref val="3"/>
        </dgm:presLayoutVars>
      </dgm:prSet>
      <dgm:spPr/>
    </dgm:pt>
    <dgm:pt modelId="{BBFC5035-3379-4365-8274-9D1087B4E69B}" type="pres">
      <dgm:prSet presAssocID="{D73D0EEB-B33B-4446-B87A-A2056536E9BB}" presName="parTransTwo" presStyleCnt="0"/>
      <dgm:spPr/>
    </dgm:pt>
    <dgm:pt modelId="{6780F76C-1090-4810-8EC9-F2072ABA7383}" type="pres">
      <dgm:prSet presAssocID="{D73D0EEB-B33B-4446-B87A-A2056536E9BB}" presName="horzTwo" presStyleCnt="0"/>
      <dgm:spPr/>
    </dgm:pt>
    <dgm:pt modelId="{51E3EA64-8D12-4A08-91E1-BDEAD1B9C7C9}" type="pres">
      <dgm:prSet presAssocID="{CD7AB884-F35F-422C-BF24-BFDF9216FCD8}" presName="vertThree" presStyleCnt="0"/>
      <dgm:spPr/>
    </dgm:pt>
    <dgm:pt modelId="{B75D661B-28A7-4599-AE7B-AE687AEE2295}" type="pres">
      <dgm:prSet presAssocID="{CD7AB884-F35F-422C-BF24-BFDF9216FCD8}" presName="txThree" presStyleLbl="node3" presStyleIdx="0" presStyleCnt="6">
        <dgm:presLayoutVars>
          <dgm:chPref val="3"/>
        </dgm:presLayoutVars>
      </dgm:prSet>
      <dgm:spPr/>
    </dgm:pt>
    <dgm:pt modelId="{296AC6F0-2C7C-409F-A2CD-7EDA6A57CE82}" type="pres">
      <dgm:prSet presAssocID="{CD7AB884-F35F-422C-BF24-BFDF9216FCD8}" presName="horzThree" presStyleCnt="0"/>
      <dgm:spPr/>
    </dgm:pt>
    <dgm:pt modelId="{6BE275DA-C9E7-4EDA-93B1-448D5F6FFC7F}" type="pres">
      <dgm:prSet presAssocID="{B6415ADF-523E-43F9-9511-9811BF033C53}" presName="sibSpaceOne" presStyleCnt="0"/>
      <dgm:spPr/>
    </dgm:pt>
    <dgm:pt modelId="{82E1F004-B505-452C-8510-584B6DA3DE35}" type="pres">
      <dgm:prSet presAssocID="{8A960F5A-69A8-4A60-9A35-05AF5E112C9C}" presName="vertOne" presStyleCnt="0"/>
      <dgm:spPr/>
    </dgm:pt>
    <dgm:pt modelId="{884F8AB5-ED35-4522-86C9-0E09A43FA1C1}" type="pres">
      <dgm:prSet presAssocID="{8A960F5A-69A8-4A60-9A35-05AF5E112C9C}" presName="txOne" presStyleLbl="node0" presStyleIdx="1" presStyleCnt="6">
        <dgm:presLayoutVars>
          <dgm:chPref val="3"/>
        </dgm:presLayoutVars>
      </dgm:prSet>
      <dgm:spPr/>
    </dgm:pt>
    <dgm:pt modelId="{1F227536-496F-478B-864A-4CC943C1D3A4}" type="pres">
      <dgm:prSet presAssocID="{8A960F5A-69A8-4A60-9A35-05AF5E112C9C}" presName="parTransOne" presStyleCnt="0"/>
      <dgm:spPr/>
    </dgm:pt>
    <dgm:pt modelId="{FE4D92F2-8A40-4BEE-AE48-A8E1E1764B78}" type="pres">
      <dgm:prSet presAssocID="{8A960F5A-69A8-4A60-9A35-05AF5E112C9C}" presName="horzOne" presStyleCnt="0"/>
      <dgm:spPr/>
    </dgm:pt>
    <dgm:pt modelId="{DF440B25-185A-4CE7-B943-A1AC6E88E522}" type="pres">
      <dgm:prSet presAssocID="{BD2260E3-35BC-4533-9BEB-14EBB0246A39}" presName="vertTwo" presStyleCnt="0"/>
      <dgm:spPr/>
    </dgm:pt>
    <dgm:pt modelId="{52DC21FF-A573-4B02-9122-70A1E6869621}" type="pres">
      <dgm:prSet presAssocID="{BD2260E3-35BC-4533-9BEB-14EBB0246A39}" presName="txTwo" presStyleLbl="node2" presStyleIdx="1" presStyleCnt="6">
        <dgm:presLayoutVars>
          <dgm:chPref val="3"/>
        </dgm:presLayoutVars>
      </dgm:prSet>
      <dgm:spPr/>
    </dgm:pt>
    <dgm:pt modelId="{853137DD-E167-4146-843E-B6A58CA2384A}" type="pres">
      <dgm:prSet presAssocID="{BD2260E3-35BC-4533-9BEB-14EBB0246A39}" presName="parTransTwo" presStyleCnt="0"/>
      <dgm:spPr/>
    </dgm:pt>
    <dgm:pt modelId="{1E63A6B0-68CB-4361-ACBC-1F6B6BCB755E}" type="pres">
      <dgm:prSet presAssocID="{BD2260E3-35BC-4533-9BEB-14EBB0246A39}" presName="horzTwo" presStyleCnt="0"/>
      <dgm:spPr/>
    </dgm:pt>
    <dgm:pt modelId="{738DAF70-081E-49CE-92E4-8D5AB232D18A}" type="pres">
      <dgm:prSet presAssocID="{EBFA900D-5930-4879-BE68-AEBC4475A9F7}" presName="vertThree" presStyleCnt="0"/>
      <dgm:spPr/>
    </dgm:pt>
    <dgm:pt modelId="{E1618778-EFB8-4C0E-B9DA-00666A13F456}" type="pres">
      <dgm:prSet presAssocID="{EBFA900D-5930-4879-BE68-AEBC4475A9F7}" presName="txThree" presStyleLbl="node3" presStyleIdx="1" presStyleCnt="6">
        <dgm:presLayoutVars>
          <dgm:chPref val="3"/>
        </dgm:presLayoutVars>
      </dgm:prSet>
      <dgm:spPr/>
    </dgm:pt>
    <dgm:pt modelId="{0A53571C-DE22-4B80-9A15-C47B3A691766}" type="pres">
      <dgm:prSet presAssocID="{EBFA900D-5930-4879-BE68-AEBC4475A9F7}" presName="horzThree" presStyleCnt="0"/>
      <dgm:spPr/>
    </dgm:pt>
    <dgm:pt modelId="{E2033A9F-3C11-4DB6-B039-FA5B00065174}" type="pres">
      <dgm:prSet presAssocID="{5E709237-BFFC-40DB-93B0-32A85E1C59C7}" presName="sibSpaceOne" presStyleCnt="0"/>
      <dgm:spPr/>
    </dgm:pt>
    <dgm:pt modelId="{D47315FD-128A-45F4-80A8-DCA340D1B6A0}" type="pres">
      <dgm:prSet presAssocID="{000E6932-D4AA-4719-9CED-903B2AC79F37}" presName="vertOne" presStyleCnt="0"/>
      <dgm:spPr/>
    </dgm:pt>
    <dgm:pt modelId="{0222223D-5C8E-4B95-8549-F183CBA3D35F}" type="pres">
      <dgm:prSet presAssocID="{000E6932-D4AA-4719-9CED-903B2AC79F37}" presName="txOne" presStyleLbl="node0" presStyleIdx="2" presStyleCnt="6">
        <dgm:presLayoutVars>
          <dgm:chPref val="3"/>
        </dgm:presLayoutVars>
      </dgm:prSet>
      <dgm:spPr/>
    </dgm:pt>
    <dgm:pt modelId="{7E5CB421-18B6-490E-B91C-B36EFED3BAA6}" type="pres">
      <dgm:prSet presAssocID="{000E6932-D4AA-4719-9CED-903B2AC79F37}" presName="parTransOne" presStyleCnt="0"/>
      <dgm:spPr/>
    </dgm:pt>
    <dgm:pt modelId="{37BCCFE9-1E46-457D-A3AC-455137545F04}" type="pres">
      <dgm:prSet presAssocID="{000E6932-D4AA-4719-9CED-903B2AC79F37}" presName="horzOne" presStyleCnt="0"/>
      <dgm:spPr/>
    </dgm:pt>
    <dgm:pt modelId="{6BBDFCD7-5994-4377-82D1-0C161F0CE7B8}" type="pres">
      <dgm:prSet presAssocID="{6EB844B1-EC75-4C1C-903A-DCF303A80BA0}" presName="vertTwo" presStyleCnt="0"/>
      <dgm:spPr/>
    </dgm:pt>
    <dgm:pt modelId="{F4D14C36-0BA4-4325-9BB5-EEBB0B855C08}" type="pres">
      <dgm:prSet presAssocID="{6EB844B1-EC75-4C1C-903A-DCF303A80BA0}" presName="txTwo" presStyleLbl="node2" presStyleIdx="2" presStyleCnt="6">
        <dgm:presLayoutVars>
          <dgm:chPref val="3"/>
        </dgm:presLayoutVars>
      </dgm:prSet>
      <dgm:spPr/>
    </dgm:pt>
    <dgm:pt modelId="{D56562AB-0BC6-4CF6-9A6B-62C129788D48}" type="pres">
      <dgm:prSet presAssocID="{6EB844B1-EC75-4C1C-903A-DCF303A80BA0}" presName="parTransTwo" presStyleCnt="0"/>
      <dgm:spPr/>
    </dgm:pt>
    <dgm:pt modelId="{A7C9B76C-B5D5-47CE-A890-5F9FF176AFC9}" type="pres">
      <dgm:prSet presAssocID="{6EB844B1-EC75-4C1C-903A-DCF303A80BA0}" presName="horzTwo" presStyleCnt="0"/>
      <dgm:spPr/>
    </dgm:pt>
    <dgm:pt modelId="{E468B630-8C17-4B20-B39D-11B6350069D4}" type="pres">
      <dgm:prSet presAssocID="{EA999806-89DD-4315-AAAB-BE89C9563701}" presName="vertThree" presStyleCnt="0"/>
      <dgm:spPr/>
    </dgm:pt>
    <dgm:pt modelId="{77B48B90-3327-481E-9B1F-D4B234F1F4FF}" type="pres">
      <dgm:prSet presAssocID="{EA999806-89DD-4315-AAAB-BE89C9563701}" presName="txThree" presStyleLbl="node3" presStyleIdx="2" presStyleCnt="6">
        <dgm:presLayoutVars>
          <dgm:chPref val="3"/>
        </dgm:presLayoutVars>
      </dgm:prSet>
      <dgm:spPr/>
    </dgm:pt>
    <dgm:pt modelId="{14532522-50CE-402A-A357-5B54E7002945}" type="pres">
      <dgm:prSet presAssocID="{EA999806-89DD-4315-AAAB-BE89C9563701}" presName="horzThree" presStyleCnt="0"/>
      <dgm:spPr/>
    </dgm:pt>
    <dgm:pt modelId="{9615F064-C132-40C6-A8D9-898B809DB498}" type="pres">
      <dgm:prSet presAssocID="{2E76F0A7-54F6-480C-8B94-4EAF1A9F6874}" presName="sibSpaceOne" presStyleCnt="0"/>
      <dgm:spPr/>
    </dgm:pt>
    <dgm:pt modelId="{56741F6F-F1A0-4683-9D09-C6EEA4FEFAF9}" type="pres">
      <dgm:prSet presAssocID="{0252E81C-088C-4730-B985-B32A5B8B8D39}" presName="vertOne" presStyleCnt="0"/>
      <dgm:spPr/>
    </dgm:pt>
    <dgm:pt modelId="{F86678B1-D65F-465B-958A-C2E6C2D9F235}" type="pres">
      <dgm:prSet presAssocID="{0252E81C-088C-4730-B985-B32A5B8B8D39}" presName="txOne" presStyleLbl="node0" presStyleIdx="3" presStyleCnt="6">
        <dgm:presLayoutVars>
          <dgm:chPref val="3"/>
        </dgm:presLayoutVars>
      </dgm:prSet>
      <dgm:spPr/>
    </dgm:pt>
    <dgm:pt modelId="{E08AF346-4E58-43CF-8283-D7E2A7677E67}" type="pres">
      <dgm:prSet presAssocID="{0252E81C-088C-4730-B985-B32A5B8B8D39}" presName="parTransOne" presStyleCnt="0"/>
      <dgm:spPr/>
    </dgm:pt>
    <dgm:pt modelId="{02833151-B33E-4C57-AA4B-6A779BFF6495}" type="pres">
      <dgm:prSet presAssocID="{0252E81C-088C-4730-B985-B32A5B8B8D39}" presName="horzOne" presStyleCnt="0"/>
      <dgm:spPr/>
    </dgm:pt>
    <dgm:pt modelId="{A0AF2B0D-694C-4E33-9162-C1AEDBFBD065}" type="pres">
      <dgm:prSet presAssocID="{E31F4BA3-8743-4D2C-A0A0-E6942DB80B13}" presName="vertTwo" presStyleCnt="0"/>
      <dgm:spPr/>
    </dgm:pt>
    <dgm:pt modelId="{7B379A96-B14A-4B9E-BAD3-D3FA602D8E7D}" type="pres">
      <dgm:prSet presAssocID="{E31F4BA3-8743-4D2C-A0A0-E6942DB80B13}" presName="txTwo" presStyleLbl="node2" presStyleIdx="3" presStyleCnt="6">
        <dgm:presLayoutVars>
          <dgm:chPref val="3"/>
        </dgm:presLayoutVars>
      </dgm:prSet>
      <dgm:spPr/>
    </dgm:pt>
    <dgm:pt modelId="{98BEC3E3-B672-4786-AEE6-748DAC22D8B9}" type="pres">
      <dgm:prSet presAssocID="{E31F4BA3-8743-4D2C-A0A0-E6942DB80B13}" presName="parTransTwo" presStyleCnt="0"/>
      <dgm:spPr/>
    </dgm:pt>
    <dgm:pt modelId="{0ED4F253-CAF0-4976-AC67-00B545CADD52}" type="pres">
      <dgm:prSet presAssocID="{E31F4BA3-8743-4D2C-A0A0-E6942DB80B13}" presName="horzTwo" presStyleCnt="0"/>
      <dgm:spPr/>
    </dgm:pt>
    <dgm:pt modelId="{D0AEE44D-B83C-4AAE-B32E-1C290D41B248}" type="pres">
      <dgm:prSet presAssocID="{20AD66E8-6BE5-4461-8405-8EFE915002A7}" presName="vertThree" presStyleCnt="0"/>
      <dgm:spPr/>
    </dgm:pt>
    <dgm:pt modelId="{72676A02-BFEB-4E61-BF45-71F3EFFBC022}" type="pres">
      <dgm:prSet presAssocID="{20AD66E8-6BE5-4461-8405-8EFE915002A7}" presName="txThree" presStyleLbl="node3" presStyleIdx="3" presStyleCnt="6">
        <dgm:presLayoutVars>
          <dgm:chPref val="3"/>
        </dgm:presLayoutVars>
      </dgm:prSet>
      <dgm:spPr/>
    </dgm:pt>
    <dgm:pt modelId="{9AAD654C-6E5E-4B3A-B75E-44D29CB11C5E}" type="pres">
      <dgm:prSet presAssocID="{20AD66E8-6BE5-4461-8405-8EFE915002A7}" presName="horzThree" presStyleCnt="0"/>
      <dgm:spPr/>
    </dgm:pt>
    <dgm:pt modelId="{936AC2E4-F615-4D42-81DD-6DDF9C7F1344}" type="pres">
      <dgm:prSet presAssocID="{65113DB6-B20F-4028-9E58-CBDBF27DFBC9}" presName="sibSpaceOne" presStyleCnt="0"/>
      <dgm:spPr/>
    </dgm:pt>
    <dgm:pt modelId="{F7729C7C-8F1E-43BF-AE5D-3EEF940AE1AD}" type="pres">
      <dgm:prSet presAssocID="{A1E49F55-F61E-42F3-8478-AB02D28A27D6}" presName="vertOne" presStyleCnt="0"/>
      <dgm:spPr/>
    </dgm:pt>
    <dgm:pt modelId="{EDD844A9-57F2-4A9A-A4FC-7A0160E98A31}" type="pres">
      <dgm:prSet presAssocID="{A1E49F55-F61E-42F3-8478-AB02D28A27D6}" presName="txOne" presStyleLbl="node0" presStyleIdx="4" presStyleCnt="6">
        <dgm:presLayoutVars>
          <dgm:chPref val="3"/>
        </dgm:presLayoutVars>
      </dgm:prSet>
      <dgm:spPr/>
    </dgm:pt>
    <dgm:pt modelId="{ED75EF66-BF5E-459D-A58C-9C1843620968}" type="pres">
      <dgm:prSet presAssocID="{A1E49F55-F61E-42F3-8478-AB02D28A27D6}" presName="parTransOne" presStyleCnt="0"/>
      <dgm:spPr/>
    </dgm:pt>
    <dgm:pt modelId="{C0146BBA-F891-4EDC-B7CA-B96F1ED5B1CC}" type="pres">
      <dgm:prSet presAssocID="{A1E49F55-F61E-42F3-8478-AB02D28A27D6}" presName="horzOne" presStyleCnt="0"/>
      <dgm:spPr/>
    </dgm:pt>
    <dgm:pt modelId="{B7AF4363-D6E7-46FF-B11F-92684EAF9491}" type="pres">
      <dgm:prSet presAssocID="{3185D6AC-EDAD-4A9A-92E1-F1CB464A4D21}" presName="vertTwo" presStyleCnt="0"/>
      <dgm:spPr/>
    </dgm:pt>
    <dgm:pt modelId="{B97B53E2-5145-4A18-9017-5322AD464D78}" type="pres">
      <dgm:prSet presAssocID="{3185D6AC-EDAD-4A9A-92E1-F1CB464A4D21}" presName="txTwo" presStyleLbl="node2" presStyleIdx="4" presStyleCnt="6">
        <dgm:presLayoutVars>
          <dgm:chPref val="3"/>
        </dgm:presLayoutVars>
      </dgm:prSet>
      <dgm:spPr/>
    </dgm:pt>
    <dgm:pt modelId="{7877DE19-606E-4D4E-BE2A-E7DECB93113C}" type="pres">
      <dgm:prSet presAssocID="{3185D6AC-EDAD-4A9A-92E1-F1CB464A4D21}" presName="parTransTwo" presStyleCnt="0"/>
      <dgm:spPr/>
    </dgm:pt>
    <dgm:pt modelId="{3464FC72-90C1-47EF-AE3A-E06458A26B5D}" type="pres">
      <dgm:prSet presAssocID="{3185D6AC-EDAD-4A9A-92E1-F1CB464A4D21}" presName="horzTwo" presStyleCnt="0"/>
      <dgm:spPr/>
    </dgm:pt>
    <dgm:pt modelId="{832F7AAB-0ABF-4530-BCF5-C955DBFC66C1}" type="pres">
      <dgm:prSet presAssocID="{2D076E1A-F90C-437C-B80D-9A699B70C224}" presName="vertThree" presStyleCnt="0"/>
      <dgm:spPr/>
    </dgm:pt>
    <dgm:pt modelId="{2D6EBAC7-3074-46C9-8FBB-CDCF4E871C4D}" type="pres">
      <dgm:prSet presAssocID="{2D076E1A-F90C-437C-B80D-9A699B70C224}" presName="txThree" presStyleLbl="node3" presStyleIdx="4" presStyleCnt="6">
        <dgm:presLayoutVars>
          <dgm:chPref val="3"/>
        </dgm:presLayoutVars>
      </dgm:prSet>
      <dgm:spPr/>
    </dgm:pt>
    <dgm:pt modelId="{6BA43389-DEEF-475D-9DEE-65002B7DC51F}" type="pres">
      <dgm:prSet presAssocID="{2D076E1A-F90C-437C-B80D-9A699B70C224}" presName="horzThree" presStyleCnt="0"/>
      <dgm:spPr/>
    </dgm:pt>
    <dgm:pt modelId="{9335AB6C-0D0E-4CDD-88EE-ECEE284371B6}" type="pres">
      <dgm:prSet presAssocID="{E909F4B7-E744-4CB6-AC9A-5E28B874AD0E}" presName="sibSpaceOne" presStyleCnt="0"/>
      <dgm:spPr/>
    </dgm:pt>
    <dgm:pt modelId="{5B496FFB-3B4A-460B-9D41-19F86A57A1F9}" type="pres">
      <dgm:prSet presAssocID="{E7EE2897-33A3-47DE-9559-828619A30B8F}" presName="vertOne" presStyleCnt="0"/>
      <dgm:spPr/>
    </dgm:pt>
    <dgm:pt modelId="{378AAC85-7AF2-4FA0-A463-9276E1A693E8}" type="pres">
      <dgm:prSet presAssocID="{E7EE2897-33A3-47DE-9559-828619A30B8F}" presName="txOne" presStyleLbl="node0" presStyleIdx="5" presStyleCnt="6">
        <dgm:presLayoutVars>
          <dgm:chPref val="3"/>
        </dgm:presLayoutVars>
      </dgm:prSet>
      <dgm:spPr/>
    </dgm:pt>
    <dgm:pt modelId="{9CB12101-B2CC-40FB-A44F-35AFE2E2A3CC}" type="pres">
      <dgm:prSet presAssocID="{E7EE2897-33A3-47DE-9559-828619A30B8F}" presName="parTransOne" presStyleCnt="0"/>
      <dgm:spPr/>
    </dgm:pt>
    <dgm:pt modelId="{53F09E4A-35FB-40FC-A511-6FF7A57683F2}" type="pres">
      <dgm:prSet presAssocID="{E7EE2897-33A3-47DE-9559-828619A30B8F}" presName="horzOne" presStyleCnt="0"/>
      <dgm:spPr/>
    </dgm:pt>
    <dgm:pt modelId="{3F1A636C-91A3-4E7B-93CC-1CD31C8273ED}" type="pres">
      <dgm:prSet presAssocID="{CF1587C7-DB77-451D-BFB5-994D614CBE8F}" presName="vertTwo" presStyleCnt="0"/>
      <dgm:spPr/>
    </dgm:pt>
    <dgm:pt modelId="{3CCFCC31-88F6-46D7-A8C1-A59E1B23D7EF}" type="pres">
      <dgm:prSet presAssocID="{CF1587C7-DB77-451D-BFB5-994D614CBE8F}" presName="txTwo" presStyleLbl="node2" presStyleIdx="5" presStyleCnt="6">
        <dgm:presLayoutVars>
          <dgm:chPref val="3"/>
        </dgm:presLayoutVars>
      </dgm:prSet>
      <dgm:spPr/>
    </dgm:pt>
    <dgm:pt modelId="{D289B38D-662F-4205-A3E6-2901F6DB7D4C}" type="pres">
      <dgm:prSet presAssocID="{CF1587C7-DB77-451D-BFB5-994D614CBE8F}" presName="parTransTwo" presStyleCnt="0"/>
      <dgm:spPr/>
    </dgm:pt>
    <dgm:pt modelId="{0BC2EBB5-22CE-4246-B6CD-9EED618CA3B7}" type="pres">
      <dgm:prSet presAssocID="{CF1587C7-DB77-451D-BFB5-994D614CBE8F}" presName="horzTwo" presStyleCnt="0"/>
      <dgm:spPr/>
    </dgm:pt>
    <dgm:pt modelId="{AE2D795F-C90E-4E28-BEB3-473368AF558F}" type="pres">
      <dgm:prSet presAssocID="{805DDEC0-6539-484E-818C-A8C576B906A5}" presName="vertThree" presStyleCnt="0"/>
      <dgm:spPr/>
    </dgm:pt>
    <dgm:pt modelId="{4FB436BD-2D04-48A3-9E0E-FCFCA10151B8}" type="pres">
      <dgm:prSet presAssocID="{805DDEC0-6539-484E-818C-A8C576B906A5}" presName="txThree" presStyleLbl="node3" presStyleIdx="5" presStyleCnt="6">
        <dgm:presLayoutVars>
          <dgm:chPref val="3"/>
        </dgm:presLayoutVars>
      </dgm:prSet>
      <dgm:spPr/>
    </dgm:pt>
    <dgm:pt modelId="{B07535F5-7667-48B2-892D-909142C3C11A}" type="pres">
      <dgm:prSet presAssocID="{805DDEC0-6539-484E-818C-A8C576B906A5}" presName="horzThree" presStyleCnt="0"/>
      <dgm:spPr/>
    </dgm:pt>
  </dgm:ptLst>
  <dgm:cxnLst>
    <dgm:cxn modelId="{D852F903-2367-4B69-BD31-8276573F047B}" type="presOf" srcId="{00511177-8B42-4D2D-A53C-F4BD7A512EC8}" destId="{DB233463-468C-4C19-B1A6-3810CBF207C4}" srcOrd="0" destOrd="0" presId="urn:microsoft.com/office/officeart/2005/8/layout/architecture"/>
    <dgm:cxn modelId="{A67B0D08-19DB-485F-99CD-92C9A36F79A7}" type="presOf" srcId="{000E6932-D4AA-4719-9CED-903B2AC79F37}" destId="{0222223D-5C8E-4B95-8549-F183CBA3D35F}" srcOrd="0" destOrd="0" presId="urn:microsoft.com/office/officeart/2005/8/layout/architecture"/>
    <dgm:cxn modelId="{8602E50B-E004-41B0-8805-9D192A499960}" type="presOf" srcId="{A1E49F55-F61E-42F3-8478-AB02D28A27D6}" destId="{EDD844A9-57F2-4A9A-A4FC-7A0160E98A31}" srcOrd="0" destOrd="0" presId="urn:microsoft.com/office/officeart/2005/8/layout/architecture"/>
    <dgm:cxn modelId="{3FCDAE12-6205-4355-8C71-893D458B0315}" srcId="{BD2260E3-35BC-4533-9BEB-14EBB0246A39}" destId="{EBFA900D-5930-4879-BE68-AEBC4475A9F7}" srcOrd="0" destOrd="0" parTransId="{BD0D0E4B-F87E-4369-86E5-625ACA1D16CE}" sibTransId="{0ED4F904-8922-42A4-81E8-A896A8192B49}"/>
    <dgm:cxn modelId="{BF21F917-C2FF-42DF-952F-4DC59D139B92}" srcId="{D73D0EEB-B33B-4446-B87A-A2056536E9BB}" destId="{CD7AB884-F35F-422C-BF24-BFDF9216FCD8}" srcOrd="0" destOrd="0" parTransId="{5C3F713D-D690-4B8E-A0E3-4ED9F253A28F}" sibTransId="{9F5C7B73-C67A-487F-95C1-3A82EEF8DE30}"/>
    <dgm:cxn modelId="{8AAD701E-A942-475E-8DFE-20C88318CA1A}" type="presOf" srcId="{6EB844B1-EC75-4C1C-903A-DCF303A80BA0}" destId="{F4D14C36-0BA4-4325-9BB5-EEBB0B855C08}" srcOrd="0" destOrd="0" presId="urn:microsoft.com/office/officeart/2005/8/layout/architecture"/>
    <dgm:cxn modelId="{F7751236-714F-4CE5-8CFE-85D87257D1AB}" type="presOf" srcId="{EBFA900D-5930-4879-BE68-AEBC4475A9F7}" destId="{E1618778-EFB8-4C0E-B9DA-00666A13F456}" srcOrd="0" destOrd="0" presId="urn:microsoft.com/office/officeart/2005/8/layout/architecture"/>
    <dgm:cxn modelId="{C1FFBB39-1472-4EF3-8430-D483A7657DCB}" type="presOf" srcId="{CD7AB884-F35F-422C-BF24-BFDF9216FCD8}" destId="{B75D661B-28A7-4599-AE7B-AE687AEE2295}" srcOrd="0" destOrd="0" presId="urn:microsoft.com/office/officeart/2005/8/layout/architecture"/>
    <dgm:cxn modelId="{9029D73E-B63C-442C-9A4A-53F93A129049}" type="presOf" srcId="{20AD66E8-6BE5-4461-8405-8EFE915002A7}" destId="{72676A02-BFEB-4E61-BF45-71F3EFFBC022}" srcOrd="0" destOrd="0" presId="urn:microsoft.com/office/officeart/2005/8/layout/architecture"/>
    <dgm:cxn modelId="{A221663F-7C34-41F2-8EF1-2B9490435870}" srcId="{00511177-8B42-4D2D-A53C-F4BD7A512EC8}" destId="{A1E49F55-F61E-42F3-8478-AB02D28A27D6}" srcOrd="4" destOrd="0" parTransId="{B0B70689-8EC4-47AF-8B13-D53AF2A0AEA3}" sibTransId="{E909F4B7-E744-4CB6-AC9A-5E28B874AD0E}"/>
    <dgm:cxn modelId="{1E93EE5B-A2FE-465A-824E-6F543220BA61}" type="presOf" srcId="{EA999806-89DD-4315-AAAB-BE89C9563701}" destId="{77B48B90-3327-481E-9B1F-D4B234F1F4FF}" srcOrd="0" destOrd="0" presId="urn:microsoft.com/office/officeart/2005/8/layout/architecture"/>
    <dgm:cxn modelId="{EF48C15E-A9C7-40EE-A23E-C8A3E09F7A3B}" type="presOf" srcId="{E7EE2897-33A3-47DE-9559-828619A30B8F}" destId="{378AAC85-7AF2-4FA0-A463-9276E1A693E8}" srcOrd="0" destOrd="0" presId="urn:microsoft.com/office/officeart/2005/8/layout/architecture"/>
    <dgm:cxn modelId="{AA02E35E-E82D-444E-B996-B2BF01C1663D}" srcId="{A1E49F55-F61E-42F3-8478-AB02D28A27D6}" destId="{3185D6AC-EDAD-4A9A-92E1-F1CB464A4D21}" srcOrd="0" destOrd="0" parTransId="{BA9378E4-6745-4790-A8DD-C9F69DD39981}" sibTransId="{74A851D8-D963-450D-A296-4400B41B3AD9}"/>
    <dgm:cxn modelId="{7C096F61-9C25-4E6B-9450-2CCE79EE2B6A}" type="presOf" srcId="{CF1587C7-DB77-451D-BFB5-994D614CBE8F}" destId="{3CCFCC31-88F6-46D7-A8C1-A59E1B23D7EF}" srcOrd="0" destOrd="0" presId="urn:microsoft.com/office/officeart/2005/8/layout/architecture"/>
    <dgm:cxn modelId="{73889843-372B-445A-8AAC-B90E15BD13BB}" srcId="{B2281EF8-1B0B-49C9-97FB-EFCC5BD7373C}" destId="{D73D0EEB-B33B-4446-B87A-A2056536E9BB}" srcOrd="0" destOrd="0" parTransId="{006CC80F-22FE-4AA9-9B22-3986C5F7DDCE}" sibTransId="{D13B2028-9CE4-483F-A7D9-286AA0BFB427}"/>
    <dgm:cxn modelId="{F0857849-0FAE-409B-A0C5-3009D33A529C}" srcId="{00511177-8B42-4D2D-A53C-F4BD7A512EC8}" destId="{0252E81C-088C-4730-B985-B32A5B8B8D39}" srcOrd="3" destOrd="0" parTransId="{53766B13-1006-4AFF-AE1E-C303587BA08E}" sibTransId="{65113DB6-B20F-4028-9E58-CBDBF27DFBC9}"/>
    <dgm:cxn modelId="{C7125F6D-795B-47CB-80A9-EA39ED556A5A}" type="presOf" srcId="{8A960F5A-69A8-4A60-9A35-05AF5E112C9C}" destId="{884F8AB5-ED35-4522-86C9-0E09A43FA1C1}" srcOrd="0" destOrd="0" presId="urn:microsoft.com/office/officeart/2005/8/layout/architecture"/>
    <dgm:cxn modelId="{78CB9370-D378-4B9B-BB60-2F4962309725}" srcId="{00511177-8B42-4D2D-A53C-F4BD7A512EC8}" destId="{E7EE2897-33A3-47DE-9559-828619A30B8F}" srcOrd="5" destOrd="0" parTransId="{34070B6C-07CF-4491-A166-E67644532465}" sibTransId="{EFCF3E4C-3422-447B-8681-48D4EDA8DFD8}"/>
    <dgm:cxn modelId="{22B83854-DA68-4F0B-A81D-5CD650903567}" srcId="{6EB844B1-EC75-4C1C-903A-DCF303A80BA0}" destId="{EA999806-89DD-4315-AAAB-BE89C9563701}" srcOrd="0" destOrd="0" parTransId="{DAE63AB4-4BBF-4C83-9D42-F804DBA2D58B}" sibTransId="{4F0844EC-DA5D-4F71-A28D-E9990087A50C}"/>
    <dgm:cxn modelId="{AD066356-6755-405D-A7BC-874F396FCBFF}" type="presOf" srcId="{D73D0EEB-B33B-4446-B87A-A2056536E9BB}" destId="{865FDEB8-AECD-44A6-AD05-8E8EB7702A8F}" srcOrd="0" destOrd="0" presId="urn:microsoft.com/office/officeart/2005/8/layout/architecture"/>
    <dgm:cxn modelId="{BD003D81-2B46-4E3C-8DB2-42D100569FF7}" srcId="{00511177-8B42-4D2D-A53C-F4BD7A512EC8}" destId="{8A960F5A-69A8-4A60-9A35-05AF5E112C9C}" srcOrd="1" destOrd="0" parTransId="{1569DFD8-38BB-469F-9F89-B982C7B69054}" sibTransId="{5E709237-BFFC-40DB-93B0-32A85E1C59C7}"/>
    <dgm:cxn modelId="{E4D41B87-8B95-4179-BEA9-FCAE508E3D89}" srcId="{3185D6AC-EDAD-4A9A-92E1-F1CB464A4D21}" destId="{2D076E1A-F90C-437C-B80D-9A699B70C224}" srcOrd="0" destOrd="0" parTransId="{23EBAECA-4DD2-49A2-BB9F-F12DEE7CAF33}" sibTransId="{C37E019E-4CCD-453E-86F7-121071344C90}"/>
    <dgm:cxn modelId="{C465AFA5-4CDD-4634-AADE-1A05B6D60FD1}" srcId="{E31F4BA3-8743-4D2C-A0A0-E6942DB80B13}" destId="{20AD66E8-6BE5-4461-8405-8EFE915002A7}" srcOrd="0" destOrd="0" parTransId="{D9657A91-7B65-4590-9910-62AD43177318}" sibTransId="{32254D26-3C53-4913-90FE-257ECE5E8AB5}"/>
    <dgm:cxn modelId="{8F7EBAA6-F98D-4DC6-A356-3C203827AA77}" type="presOf" srcId="{0252E81C-088C-4730-B985-B32A5B8B8D39}" destId="{F86678B1-D65F-465B-958A-C2E6C2D9F235}" srcOrd="0" destOrd="0" presId="urn:microsoft.com/office/officeart/2005/8/layout/architecture"/>
    <dgm:cxn modelId="{30CE7CAD-8F85-4FB2-9212-88A9E54958B6}" type="presOf" srcId="{3185D6AC-EDAD-4A9A-92E1-F1CB464A4D21}" destId="{B97B53E2-5145-4A18-9017-5322AD464D78}" srcOrd="0" destOrd="0" presId="urn:microsoft.com/office/officeart/2005/8/layout/architecture"/>
    <dgm:cxn modelId="{F104B3AF-0021-411F-8C2E-6193FB0F42BD}" type="presOf" srcId="{2D076E1A-F90C-437C-B80D-9A699B70C224}" destId="{2D6EBAC7-3074-46C9-8FBB-CDCF4E871C4D}" srcOrd="0" destOrd="0" presId="urn:microsoft.com/office/officeart/2005/8/layout/architecture"/>
    <dgm:cxn modelId="{417145B5-E9F2-452B-97F2-8B0D1A9479EC}" type="presOf" srcId="{805DDEC0-6539-484E-818C-A8C576B906A5}" destId="{4FB436BD-2D04-48A3-9E0E-FCFCA10151B8}" srcOrd="0" destOrd="0" presId="urn:microsoft.com/office/officeart/2005/8/layout/architecture"/>
    <dgm:cxn modelId="{24D7E2B5-84BC-41D3-9B3C-2BEE130393B7}" srcId="{E7EE2897-33A3-47DE-9559-828619A30B8F}" destId="{CF1587C7-DB77-451D-BFB5-994D614CBE8F}" srcOrd="0" destOrd="0" parTransId="{6F3D9A35-2403-4B57-B41F-C669BEB8105A}" sibTransId="{759F97AE-9D3F-448E-9C7C-6B07EF795BD2}"/>
    <dgm:cxn modelId="{AE9F3AC5-A6B6-4847-917F-A81C1B3FD751}" srcId="{00511177-8B42-4D2D-A53C-F4BD7A512EC8}" destId="{000E6932-D4AA-4719-9CED-903B2AC79F37}" srcOrd="2" destOrd="0" parTransId="{6E68587A-DE16-4A17-B72D-CF24BCE53360}" sibTransId="{2E76F0A7-54F6-480C-8B94-4EAF1A9F6874}"/>
    <dgm:cxn modelId="{C3F271CA-3651-41AF-AB6A-939A86263083}" type="presOf" srcId="{BD2260E3-35BC-4533-9BEB-14EBB0246A39}" destId="{52DC21FF-A573-4B02-9122-70A1E6869621}" srcOrd="0" destOrd="0" presId="urn:microsoft.com/office/officeart/2005/8/layout/architecture"/>
    <dgm:cxn modelId="{844DAACB-32C5-4158-A4FD-C782C40C13F1}" type="presOf" srcId="{B2281EF8-1B0B-49C9-97FB-EFCC5BD7373C}" destId="{1661F4C8-1BF7-4D2D-BA84-BA6ABF860070}" srcOrd="0" destOrd="0" presId="urn:microsoft.com/office/officeart/2005/8/layout/architecture"/>
    <dgm:cxn modelId="{DCB783DC-6EA8-47D0-AC6E-5467CE069088}" srcId="{8A960F5A-69A8-4A60-9A35-05AF5E112C9C}" destId="{BD2260E3-35BC-4533-9BEB-14EBB0246A39}" srcOrd="0" destOrd="0" parTransId="{D37A1E29-5DB0-4938-AC84-5424576D0B43}" sibTransId="{FE162343-B41C-45E0-8B41-1352B510949E}"/>
    <dgm:cxn modelId="{223AB9E1-1609-4E3C-A6E8-5E287250DC3B}" srcId="{CF1587C7-DB77-451D-BFB5-994D614CBE8F}" destId="{805DDEC0-6539-484E-818C-A8C576B906A5}" srcOrd="0" destOrd="0" parTransId="{5D825C21-D1D9-4F83-A9B6-A7290A4E0194}" sibTransId="{93559DA1-8CEF-48FC-AA5F-2B1E74014C73}"/>
    <dgm:cxn modelId="{6573DDF3-CE44-495C-A525-5381562D6E18}" type="presOf" srcId="{E31F4BA3-8743-4D2C-A0A0-E6942DB80B13}" destId="{7B379A96-B14A-4B9E-BAD3-D3FA602D8E7D}" srcOrd="0" destOrd="0" presId="urn:microsoft.com/office/officeart/2005/8/layout/architecture"/>
    <dgm:cxn modelId="{610A4AF8-2C1B-4025-BD3E-04D8B7425455}" srcId="{000E6932-D4AA-4719-9CED-903B2AC79F37}" destId="{6EB844B1-EC75-4C1C-903A-DCF303A80BA0}" srcOrd="0" destOrd="0" parTransId="{18EAD218-14E8-4870-A06B-2AFD9527C81F}" sibTransId="{ED77DB1D-FB99-4EF0-98E1-D43CBA8BD70A}"/>
    <dgm:cxn modelId="{0295F0F9-82E4-4477-BFDB-200CF87A653B}" srcId="{00511177-8B42-4D2D-A53C-F4BD7A512EC8}" destId="{B2281EF8-1B0B-49C9-97FB-EFCC5BD7373C}" srcOrd="0" destOrd="0" parTransId="{05E192C0-94D1-4394-BA3C-AFF48913135B}" sibTransId="{B6415ADF-523E-43F9-9511-9811BF033C53}"/>
    <dgm:cxn modelId="{813494FF-2E09-41F1-A960-0F74F5D8D26F}" srcId="{0252E81C-088C-4730-B985-B32A5B8B8D39}" destId="{E31F4BA3-8743-4D2C-A0A0-E6942DB80B13}" srcOrd="0" destOrd="0" parTransId="{06A15F29-5D0C-4DA2-8DAC-8DF78E6E81F0}" sibTransId="{C732648E-250E-4224-BB01-06A52C6162C9}"/>
    <dgm:cxn modelId="{7A698846-A3D4-4F7E-BFD3-2282CB395508}" type="presParOf" srcId="{DB233463-468C-4C19-B1A6-3810CBF207C4}" destId="{2C0D1BD3-AE15-4E46-B3CB-95E64684340B}" srcOrd="0" destOrd="0" presId="urn:microsoft.com/office/officeart/2005/8/layout/architecture"/>
    <dgm:cxn modelId="{9404DB4F-BB67-4432-A1E5-BECAA7BDB60B}" type="presParOf" srcId="{2C0D1BD3-AE15-4E46-B3CB-95E64684340B}" destId="{1661F4C8-1BF7-4D2D-BA84-BA6ABF860070}" srcOrd="0" destOrd="0" presId="urn:microsoft.com/office/officeart/2005/8/layout/architecture"/>
    <dgm:cxn modelId="{881E1589-8699-4B5E-8773-63BBA4B95351}" type="presParOf" srcId="{2C0D1BD3-AE15-4E46-B3CB-95E64684340B}" destId="{343939C3-6F63-4B4C-93EB-68B5FC464969}" srcOrd="1" destOrd="0" presId="urn:microsoft.com/office/officeart/2005/8/layout/architecture"/>
    <dgm:cxn modelId="{8BF5C1C7-24DF-4AB5-A509-62724E65CB89}" type="presParOf" srcId="{2C0D1BD3-AE15-4E46-B3CB-95E64684340B}" destId="{E782FBC0-771E-4CDA-B0E1-A6E91C86E9B1}" srcOrd="2" destOrd="0" presId="urn:microsoft.com/office/officeart/2005/8/layout/architecture"/>
    <dgm:cxn modelId="{1650409E-B6F3-4162-82CD-9196E16378E8}" type="presParOf" srcId="{E782FBC0-771E-4CDA-B0E1-A6E91C86E9B1}" destId="{6CCBF153-8ECA-4AF8-A30D-5F531A93FBAC}" srcOrd="0" destOrd="0" presId="urn:microsoft.com/office/officeart/2005/8/layout/architecture"/>
    <dgm:cxn modelId="{513D7D83-4478-46E7-A42A-C813350362A4}" type="presParOf" srcId="{6CCBF153-8ECA-4AF8-A30D-5F531A93FBAC}" destId="{865FDEB8-AECD-44A6-AD05-8E8EB7702A8F}" srcOrd="0" destOrd="0" presId="urn:microsoft.com/office/officeart/2005/8/layout/architecture"/>
    <dgm:cxn modelId="{7524C942-BE01-4F5F-8CB6-78CA73683EA2}" type="presParOf" srcId="{6CCBF153-8ECA-4AF8-A30D-5F531A93FBAC}" destId="{BBFC5035-3379-4365-8274-9D1087B4E69B}" srcOrd="1" destOrd="0" presId="urn:microsoft.com/office/officeart/2005/8/layout/architecture"/>
    <dgm:cxn modelId="{E65FB673-8EA9-4ADF-BF58-02206F146364}" type="presParOf" srcId="{6CCBF153-8ECA-4AF8-A30D-5F531A93FBAC}" destId="{6780F76C-1090-4810-8EC9-F2072ABA7383}" srcOrd="2" destOrd="0" presId="urn:microsoft.com/office/officeart/2005/8/layout/architecture"/>
    <dgm:cxn modelId="{19DB12FE-CCA7-4257-8C12-19D1506D7535}" type="presParOf" srcId="{6780F76C-1090-4810-8EC9-F2072ABA7383}" destId="{51E3EA64-8D12-4A08-91E1-BDEAD1B9C7C9}" srcOrd="0" destOrd="0" presId="urn:microsoft.com/office/officeart/2005/8/layout/architecture"/>
    <dgm:cxn modelId="{DB7C17E6-DC95-4042-AB80-A85B57AE8037}" type="presParOf" srcId="{51E3EA64-8D12-4A08-91E1-BDEAD1B9C7C9}" destId="{B75D661B-28A7-4599-AE7B-AE687AEE2295}" srcOrd="0" destOrd="0" presId="urn:microsoft.com/office/officeart/2005/8/layout/architecture"/>
    <dgm:cxn modelId="{2C129847-CC62-4726-AD7A-CC66DAA73DEF}" type="presParOf" srcId="{51E3EA64-8D12-4A08-91E1-BDEAD1B9C7C9}" destId="{296AC6F0-2C7C-409F-A2CD-7EDA6A57CE82}" srcOrd="1" destOrd="0" presId="urn:microsoft.com/office/officeart/2005/8/layout/architecture"/>
    <dgm:cxn modelId="{69A3ABEC-BF74-4C36-A11F-FF059348D5EA}" type="presParOf" srcId="{DB233463-468C-4C19-B1A6-3810CBF207C4}" destId="{6BE275DA-C9E7-4EDA-93B1-448D5F6FFC7F}" srcOrd="1" destOrd="0" presId="urn:microsoft.com/office/officeart/2005/8/layout/architecture"/>
    <dgm:cxn modelId="{46B80864-6BB3-4DA4-A9D8-35B7C42ABF38}" type="presParOf" srcId="{DB233463-468C-4C19-B1A6-3810CBF207C4}" destId="{82E1F004-B505-452C-8510-584B6DA3DE35}" srcOrd="2" destOrd="0" presId="urn:microsoft.com/office/officeart/2005/8/layout/architecture"/>
    <dgm:cxn modelId="{BF266709-857D-45FB-B2AB-C5D2E1A1E983}" type="presParOf" srcId="{82E1F004-B505-452C-8510-584B6DA3DE35}" destId="{884F8AB5-ED35-4522-86C9-0E09A43FA1C1}" srcOrd="0" destOrd="0" presId="urn:microsoft.com/office/officeart/2005/8/layout/architecture"/>
    <dgm:cxn modelId="{D31A51B3-1201-462B-85CD-2E8D4EA3973E}" type="presParOf" srcId="{82E1F004-B505-452C-8510-584B6DA3DE35}" destId="{1F227536-496F-478B-864A-4CC943C1D3A4}" srcOrd="1" destOrd="0" presId="urn:microsoft.com/office/officeart/2005/8/layout/architecture"/>
    <dgm:cxn modelId="{3D910005-16FC-4D9C-9B7D-9FA421E9C01D}" type="presParOf" srcId="{82E1F004-B505-452C-8510-584B6DA3DE35}" destId="{FE4D92F2-8A40-4BEE-AE48-A8E1E1764B78}" srcOrd="2" destOrd="0" presId="urn:microsoft.com/office/officeart/2005/8/layout/architecture"/>
    <dgm:cxn modelId="{6A121795-259E-44D4-B8F2-AC821DA4B6DD}" type="presParOf" srcId="{FE4D92F2-8A40-4BEE-AE48-A8E1E1764B78}" destId="{DF440B25-185A-4CE7-B943-A1AC6E88E522}" srcOrd="0" destOrd="0" presId="urn:microsoft.com/office/officeart/2005/8/layout/architecture"/>
    <dgm:cxn modelId="{D4E94CDF-16B8-4040-BF38-C8CB7D75F7D1}" type="presParOf" srcId="{DF440B25-185A-4CE7-B943-A1AC6E88E522}" destId="{52DC21FF-A573-4B02-9122-70A1E6869621}" srcOrd="0" destOrd="0" presId="urn:microsoft.com/office/officeart/2005/8/layout/architecture"/>
    <dgm:cxn modelId="{3A0A6754-0168-48CB-9AC1-CDA97D88297E}" type="presParOf" srcId="{DF440B25-185A-4CE7-B943-A1AC6E88E522}" destId="{853137DD-E167-4146-843E-B6A58CA2384A}" srcOrd="1" destOrd="0" presId="urn:microsoft.com/office/officeart/2005/8/layout/architecture"/>
    <dgm:cxn modelId="{159EF7E2-E8EB-4951-9BEC-F028F4A6FF66}" type="presParOf" srcId="{DF440B25-185A-4CE7-B943-A1AC6E88E522}" destId="{1E63A6B0-68CB-4361-ACBC-1F6B6BCB755E}" srcOrd="2" destOrd="0" presId="urn:microsoft.com/office/officeart/2005/8/layout/architecture"/>
    <dgm:cxn modelId="{1ED82E43-F56B-47DF-9533-EF9DCC4B2982}" type="presParOf" srcId="{1E63A6B0-68CB-4361-ACBC-1F6B6BCB755E}" destId="{738DAF70-081E-49CE-92E4-8D5AB232D18A}" srcOrd="0" destOrd="0" presId="urn:microsoft.com/office/officeart/2005/8/layout/architecture"/>
    <dgm:cxn modelId="{6E15649D-3615-4E0C-8FF0-B5C8DDAAE73C}" type="presParOf" srcId="{738DAF70-081E-49CE-92E4-8D5AB232D18A}" destId="{E1618778-EFB8-4C0E-B9DA-00666A13F456}" srcOrd="0" destOrd="0" presId="urn:microsoft.com/office/officeart/2005/8/layout/architecture"/>
    <dgm:cxn modelId="{E6940D8B-5DE1-4662-A710-00674C24B32A}" type="presParOf" srcId="{738DAF70-081E-49CE-92E4-8D5AB232D18A}" destId="{0A53571C-DE22-4B80-9A15-C47B3A691766}" srcOrd="1" destOrd="0" presId="urn:microsoft.com/office/officeart/2005/8/layout/architecture"/>
    <dgm:cxn modelId="{645F337A-69E5-4E9C-8687-AAD17AC26A83}" type="presParOf" srcId="{DB233463-468C-4C19-B1A6-3810CBF207C4}" destId="{E2033A9F-3C11-4DB6-B039-FA5B00065174}" srcOrd="3" destOrd="0" presId="urn:microsoft.com/office/officeart/2005/8/layout/architecture"/>
    <dgm:cxn modelId="{577A993C-6C20-4575-8FEC-78D5489A8A18}" type="presParOf" srcId="{DB233463-468C-4C19-B1A6-3810CBF207C4}" destId="{D47315FD-128A-45F4-80A8-DCA340D1B6A0}" srcOrd="4" destOrd="0" presId="urn:microsoft.com/office/officeart/2005/8/layout/architecture"/>
    <dgm:cxn modelId="{35FB68FD-64F3-4CCE-8B95-E41C0A294F05}" type="presParOf" srcId="{D47315FD-128A-45F4-80A8-DCA340D1B6A0}" destId="{0222223D-5C8E-4B95-8549-F183CBA3D35F}" srcOrd="0" destOrd="0" presId="urn:microsoft.com/office/officeart/2005/8/layout/architecture"/>
    <dgm:cxn modelId="{0E245D69-0117-4ACC-86F0-E270DA256344}" type="presParOf" srcId="{D47315FD-128A-45F4-80A8-DCA340D1B6A0}" destId="{7E5CB421-18B6-490E-B91C-B36EFED3BAA6}" srcOrd="1" destOrd="0" presId="urn:microsoft.com/office/officeart/2005/8/layout/architecture"/>
    <dgm:cxn modelId="{EA54AC11-AF52-497A-AB33-2E061B5F7E9D}" type="presParOf" srcId="{D47315FD-128A-45F4-80A8-DCA340D1B6A0}" destId="{37BCCFE9-1E46-457D-A3AC-455137545F04}" srcOrd="2" destOrd="0" presId="urn:microsoft.com/office/officeart/2005/8/layout/architecture"/>
    <dgm:cxn modelId="{DD87DAEC-7F30-40FF-BBFB-EFD32B08CC5E}" type="presParOf" srcId="{37BCCFE9-1E46-457D-A3AC-455137545F04}" destId="{6BBDFCD7-5994-4377-82D1-0C161F0CE7B8}" srcOrd="0" destOrd="0" presId="urn:microsoft.com/office/officeart/2005/8/layout/architecture"/>
    <dgm:cxn modelId="{909A02A9-A0C6-49E8-85A2-2B519DCFDDD3}" type="presParOf" srcId="{6BBDFCD7-5994-4377-82D1-0C161F0CE7B8}" destId="{F4D14C36-0BA4-4325-9BB5-EEBB0B855C08}" srcOrd="0" destOrd="0" presId="urn:microsoft.com/office/officeart/2005/8/layout/architecture"/>
    <dgm:cxn modelId="{70075D5B-E4AA-4E70-9FC6-E57C7BB6467D}" type="presParOf" srcId="{6BBDFCD7-5994-4377-82D1-0C161F0CE7B8}" destId="{D56562AB-0BC6-4CF6-9A6B-62C129788D48}" srcOrd="1" destOrd="0" presId="urn:microsoft.com/office/officeart/2005/8/layout/architecture"/>
    <dgm:cxn modelId="{9DB0F92B-2CA8-4D07-9E34-C34CCDEA7BC2}" type="presParOf" srcId="{6BBDFCD7-5994-4377-82D1-0C161F0CE7B8}" destId="{A7C9B76C-B5D5-47CE-A890-5F9FF176AFC9}" srcOrd="2" destOrd="0" presId="urn:microsoft.com/office/officeart/2005/8/layout/architecture"/>
    <dgm:cxn modelId="{5E3696C0-AD46-4341-BCDA-37AD01D58824}" type="presParOf" srcId="{A7C9B76C-B5D5-47CE-A890-5F9FF176AFC9}" destId="{E468B630-8C17-4B20-B39D-11B6350069D4}" srcOrd="0" destOrd="0" presId="urn:microsoft.com/office/officeart/2005/8/layout/architecture"/>
    <dgm:cxn modelId="{120A5795-5F81-4A50-9722-E3B29DDDC032}" type="presParOf" srcId="{E468B630-8C17-4B20-B39D-11B6350069D4}" destId="{77B48B90-3327-481E-9B1F-D4B234F1F4FF}" srcOrd="0" destOrd="0" presId="urn:microsoft.com/office/officeart/2005/8/layout/architecture"/>
    <dgm:cxn modelId="{34EAC4C4-9942-4C66-AA96-4A0281D2E7EA}" type="presParOf" srcId="{E468B630-8C17-4B20-B39D-11B6350069D4}" destId="{14532522-50CE-402A-A357-5B54E7002945}" srcOrd="1" destOrd="0" presId="urn:microsoft.com/office/officeart/2005/8/layout/architecture"/>
    <dgm:cxn modelId="{2A8BCA66-A2C7-4727-9545-296250A3465B}" type="presParOf" srcId="{DB233463-468C-4C19-B1A6-3810CBF207C4}" destId="{9615F064-C132-40C6-A8D9-898B809DB498}" srcOrd="5" destOrd="0" presId="urn:microsoft.com/office/officeart/2005/8/layout/architecture"/>
    <dgm:cxn modelId="{C5D88228-CBD0-4405-8CFF-CDF0CBD81818}" type="presParOf" srcId="{DB233463-468C-4C19-B1A6-3810CBF207C4}" destId="{56741F6F-F1A0-4683-9D09-C6EEA4FEFAF9}" srcOrd="6" destOrd="0" presId="urn:microsoft.com/office/officeart/2005/8/layout/architecture"/>
    <dgm:cxn modelId="{4C4FFC30-EBC4-47D8-ADE7-B8BC0A0EC6D0}" type="presParOf" srcId="{56741F6F-F1A0-4683-9D09-C6EEA4FEFAF9}" destId="{F86678B1-D65F-465B-958A-C2E6C2D9F235}" srcOrd="0" destOrd="0" presId="urn:microsoft.com/office/officeart/2005/8/layout/architecture"/>
    <dgm:cxn modelId="{C404C1EF-7D37-4CA8-83F9-CCADF9DB085F}" type="presParOf" srcId="{56741F6F-F1A0-4683-9D09-C6EEA4FEFAF9}" destId="{E08AF346-4E58-43CF-8283-D7E2A7677E67}" srcOrd="1" destOrd="0" presId="urn:microsoft.com/office/officeart/2005/8/layout/architecture"/>
    <dgm:cxn modelId="{2637EC8B-6AD4-4DBC-9C32-476B91C07656}" type="presParOf" srcId="{56741F6F-F1A0-4683-9D09-C6EEA4FEFAF9}" destId="{02833151-B33E-4C57-AA4B-6A779BFF6495}" srcOrd="2" destOrd="0" presId="urn:microsoft.com/office/officeart/2005/8/layout/architecture"/>
    <dgm:cxn modelId="{EC51BAAC-162B-4CA6-B6A0-E23C9FC694FF}" type="presParOf" srcId="{02833151-B33E-4C57-AA4B-6A779BFF6495}" destId="{A0AF2B0D-694C-4E33-9162-C1AEDBFBD065}" srcOrd="0" destOrd="0" presId="urn:microsoft.com/office/officeart/2005/8/layout/architecture"/>
    <dgm:cxn modelId="{1A83E9B6-A028-4622-BC40-7D49400CD412}" type="presParOf" srcId="{A0AF2B0D-694C-4E33-9162-C1AEDBFBD065}" destId="{7B379A96-B14A-4B9E-BAD3-D3FA602D8E7D}" srcOrd="0" destOrd="0" presId="urn:microsoft.com/office/officeart/2005/8/layout/architecture"/>
    <dgm:cxn modelId="{356AD658-C708-429A-806F-8321784F4637}" type="presParOf" srcId="{A0AF2B0D-694C-4E33-9162-C1AEDBFBD065}" destId="{98BEC3E3-B672-4786-AEE6-748DAC22D8B9}" srcOrd="1" destOrd="0" presId="urn:microsoft.com/office/officeart/2005/8/layout/architecture"/>
    <dgm:cxn modelId="{48ABF619-B054-4FF5-BFDC-4187B0EB2477}" type="presParOf" srcId="{A0AF2B0D-694C-4E33-9162-C1AEDBFBD065}" destId="{0ED4F253-CAF0-4976-AC67-00B545CADD52}" srcOrd="2" destOrd="0" presId="urn:microsoft.com/office/officeart/2005/8/layout/architecture"/>
    <dgm:cxn modelId="{78B4715B-CF12-4EB5-8F22-A55873ABDE5D}" type="presParOf" srcId="{0ED4F253-CAF0-4976-AC67-00B545CADD52}" destId="{D0AEE44D-B83C-4AAE-B32E-1C290D41B248}" srcOrd="0" destOrd="0" presId="urn:microsoft.com/office/officeart/2005/8/layout/architecture"/>
    <dgm:cxn modelId="{5A13396E-9731-4679-9DC9-9F1AD98B3026}" type="presParOf" srcId="{D0AEE44D-B83C-4AAE-B32E-1C290D41B248}" destId="{72676A02-BFEB-4E61-BF45-71F3EFFBC022}" srcOrd="0" destOrd="0" presId="urn:microsoft.com/office/officeart/2005/8/layout/architecture"/>
    <dgm:cxn modelId="{74FF306D-3952-4EDE-BE3A-B15A046CEF6E}" type="presParOf" srcId="{D0AEE44D-B83C-4AAE-B32E-1C290D41B248}" destId="{9AAD654C-6E5E-4B3A-B75E-44D29CB11C5E}" srcOrd="1" destOrd="0" presId="urn:microsoft.com/office/officeart/2005/8/layout/architecture"/>
    <dgm:cxn modelId="{2ED594C3-FF84-497C-8F20-A8C9EC2CD556}" type="presParOf" srcId="{DB233463-468C-4C19-B1A6-3810CBF207C4}" destId="{936AC2E4-F615-4D42-81DD-6DDF9C7F1344}" srcOrd="7" destOrd="0" presId="urn:microsoft.com/office/officeart/2005/8/layout/architecture"/>
    <dgm:cxn modelId="{3768BA69-4A79-409F-838F-11F31AC5F441}" type="presParOf" srcId="{DB233463-468C-4C19-B1A6-3810CBF207C4}" destId="{F7729C7C-8F1E-43BF-AE5D-3EEF940AE1AD}" srcOrd="8" destOrd="0" presId="urn:microsoft.com/office/officeart/2005/8/layout/architecture"/>
    <dgm:cxn modelId="{63ACBA2E-FA7B-480A-B036-BF276C8DB09A}" type="presParOf" srcId="{F7729C7C-8F1E-43BF-AE5D-3EEF940AE1AD}" destId="{EDD844A9-57F2-4A9A-A4FC-7A0160E98A31}" srcOrd="0" destOrd="0" presId="urn:microsoft.com/office/officeart/2005/8/layout/architecture"/>
    <dgm:cxn modelId="{FB2CF11E-A4AD-49BD-93DF-33DC7715E059}" type="presParOf" srcId="{F7729C7C-8F1E-43BF-AE5D-3EEF940AE1AD}" destId="{ED75EF66-BF5E-459D-A58C-9C1843620968}" srcOrd="1" destOrd="0" presId="urn:microsoft.com/office/officeart/2005/8/layout/architecture"/>
    <dgm:cxn modelId="{325737E8-DE89-4932-B1CB-EB658688625F}" type="presParOf" srcId="{F7729C7C-8F1E-43BF-AE5D-3EEF940AE1AD}" destId="{C0146BBA-F891-4EDC-B7CA-B96F1ED5B1CC}" srcOrd="2" destOrd="0" presId="urn:microsoft.com/office/officeart/2005/8/layout/architecture"/>
    <dgm:cxn modelId="{B04780A9-F2E8-4640-9B20-67A72BCBC9BF}" type="presParOf" srcId="{C0146BBA-F891-4EDC-B7CA-B96F1ED5B1CC}" destId="{B7AF4363-D6E7-46FF-B11F-92684EAF9491}" srcOrd="0" destOrd="0" presId="urn:microsoft.com/office/officeart/2005/8/layout/architecture"/>
    <dgm:cxn modelId="{FA925A05-EE48-4D3F-8FC5-DC69D94CC4F7}" type="presParOf" srcId="{B7AF4363-D6E7-46FF-B11F-92684EAF9491}" destId="{B97B53E2-5145-4A18-9017-5322AD464D78}" srcOrd="0" destOrd="0" presId="urn:microsoft.com/office/officeart/2005/8/layout/architecture"/>
    <dgm:cxn modelId="{1579AB7A-B9FB-47F7-88D8-BF47C5C876AF}" type="presParOf" srcId="{B7AF4363-D6E7-46FF-B11F-92684EAF9491}" destId="{7877DE19-606E-4D4E-BE2A-E7DECB93113C}" srcOrd="1" destOrd="0" presId="urn:microsoft.com/office/officeart/2005/8/layout/architecture"/>
    <dgm:cxn modelId="{16136738-A037-4DC6-9E00-3693FDA6DAAC}" type="presParOf" srcId="{B7AF4363-D6E7-46FF-B11F-92684EAF9491}" destId="{3464FC72-90C1-47EF-AE3A-E06458A26B5D}" srcOrd="2" destOrd="0" presId="urn:microsoft.com/office/officeart/2005/8/layout/architecture"/>
    <dgm:cxn modelId="{0DFF8FB2-0EED-4375-BB08-5F8094263F6B}" type="presParOf" srcId="{3464FC72-90C1-47EF-AE3A-E06458A26B5D}" destId="{832F7AAB-0ABF-4530-BCF5-C955DBFC66C1}" srcOrd="0" destOrd="0" presId="urn:microsoft.com/office/officeart/2005/8/layout/architecture"/>
    <dgm:cxn modelId="{06A76B55-EB8B-4FAC-99CB-8BE1C117B326}" type="presParOf" srcId="{832F7AAB-0ABF-4530-BCF5-C955DBFC66C1}" destId="{2D6EBAC7-3074-46C9-8FBB-CDCF4E871C4D}" srcOrd="0" destOrd="0" presId="urn:microsoft.com/office/officeart/2005/8/layout/architecture"/>
    <dgm:cxn modelId="{64D7FC13-51EA-4E32-9B08-9D32A1C5A374}" type="presParOf" srcId="{832F7AAB-0ABF-4530-BCF5-C955DBFC66C1}" destId="{6BA43389-DEEF-475D-9DEE-65002B7DC51F}" srcOrd="1" destOrd="0" presId="urn:microsoft.com/office/officeart/2005/8/layout/architecture"/>
    <dgm:cxn modelId="{911FAEE7-8EFB-45F7-9C2A-9526C21768D7}" type="presParOf" srcId="{DB233463-468C-4C19-B1A6-3810CBF207C4}" destId="{9335AB6C-0D0E-4CDD-88EE-ECEE284371B6}" srcOrd="9" destOrd="0" presId="urn:microsoft.com/office/officeart/2005/8/layout/architecture"/>
    <dgm:cxn modelId="{B1090185-8E51-45C6-96EC-C22E5129DEB3}" type="presParOf" srcId="{DB233463-468C-4C19-B1A6-3810CBF207C4}" destId="{5B496FFB-3B4A-460B-9D41-19F86A57A1F9}" srcOrd="10" destOrd="0" presId="urn:microsoft.com/office/officeart/2005/8/layout/architecture"/>
    <dgm:cxn modelId="{8230C413-42E6-4CD3-95F6-77A147FE3026}" type="presParOf" srcId="{5B496FFB-3B4A-460B-9D41-19F86A57A1F9}" destId="{378AAC85-7AF2-4FA0-A463-9276E1A693E8}" srcOrd="0" destOrd="0" presId="urn:microsoft.com/office/officeart/2005/8/layout/architecture"/>
    <dgm:cxn modelId="{7CD716DE-E2D3-4B90-A6F9-F0078D8900DD}" type="presParOf" srcId="{5B496FFB-3B4A-460B-9D41-19F86A57A1F9}" destId="{9CB12101-B2CC-40FB-A44F-35AFE2E2A3CC}" srcOrd="1" destOrd="0" presId="urn:microsoft.com/office/officeart/2005/8/layout/architecture"/>
    <dgm:cxn modelId="{C2B30B47-B9CC-4360-83CD-07D26F7B0411}" type="presParOf" srcId="{5B496FFB-3B4A-460B-9D41-19F86A57A1F9}" destId="{53F09E4A-35FB-40FC-A511-6FF7A57683F2}" srcOrd="2" destOrd="0" presId="urn:microsoft.com/office/officeart/2005/8/layout/architecture"/>
    <dgm:cxn modelId="{FE12C3EF-9E32-4A5D-A968-E5FF04FE3DC3}" type="presParOf" srcId="{53F09E4A-35FB-40FC-A511-6FF7A57683F2}" destId="{3F1A636C-91A3-4E7B-93CC-1CD31C8273ED}" srcOrd="0" destOrd="0" presId="urn:microsoft.com/office/officeart/2005/8/layout/architecture"/>
    <dgm:cxn modelId="{E15D99AC-40E1-46E3-B229-F63EACAE8980}" type="presParOf" srcId="{3F1A636C-91A3-4E7B-93CC-1CD31C8273ED}" destId="{3CCFCC31-88F6-46D7-A8C1-A59E1B23D7EF}" srcOrd="0" destOrd="0" presId="urn:microsoft.com/office/officeart/2005/8/layout/architecture"/>
    <dgm:cxn modelId="{B2385629-9C1B-420D-BFA3-5135A8A355AF}" type="presParOf" srcId="{3F1A636C-91A3-4E7B-93CC-1CD31C8273ED}" destId="{D289B38D-662F-4205-A3E6-2901F6DB7D4C}" srcOrd="1" destOrd="0" presId="urn:microsoft.com/office/officeart/2005/8/layout/architecture"/>
    <dgm:cxn modelId="{1DA0A080-CF81-4C03-995E-EB7C53C2978B}" type="presParOf" srcId="{3F1A636C-91A3-4E7B-93CC-1CD31C8273ED}" destId="{0BC2EBB5-22CE-4246-B6CD-9EED618CA3B7}" srcOrd="2" destOrd="0" presId="urn:microsoft.com/office/officeart/2005/8/layout/architecture"/>
    <dgm:cxn modelId="{ECCDE6DB-758E-4630-9970-B2FCC9EC84F1}" type="presParOf" srcId="{0BC2EBB5-22CE-4246-B6CD-9EED618CA3B7}" destId="{AE2D795F-C90E-4E28-BEB3-473368AF558F}" srcOrd="0" destOrd="0" presId="urn:microsoft.com/office/officeart/2005/8/layout/architecture"/>
    <dgm:cxn modelId="{A344B877-BB0A-483B-8C62-22A161FF0570}" type="presParOf" srcId="{AE2D795F-C90E-4E28-BEB3-473368AF558F}" destId="{4FB436BD-2D04-48A3-9E0E-FCFCA10151B8}" srcOrd="0" destOrd="0" presId="urn:microsoft.com/office/officeart/2005/8/layout/architecture"/>
    <dgm:cxn modelId="{29E8A8D8-18A9-45B0-89EF-FBFFD52B090C}" type="presParOf" srcId="{AE2D795F-C90E-4E28-BEB3-473368AF558F}" destId="{B07535F5-7667-48B2-892D-909142C3C11A}"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E837BF-9036-4CA4-8DA7-DCDC0AA45156}"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46711132-359A-4F88-AE03-617775122815}">
      <dgm:prSet phldrT="[Text]"/>
      <dgm:spPr/>
      <dgm:t>
        <a:bodyPr/>
        <a:lstStyle/>
        <a:p>
          <a:r>
            <a:rPr lang="en-US" dirty="0"/>
            <a:t>Hot</a:t>
          </a:r>
        </a:p>
      </dgm:t>
    </dgm:pt>
    <dgm:pt modelId="{89F2566E-CCC2-41AB-8C13-2040CE26D393}" type="parTrans" cxnId="{AA7DDE64-FEB0-472B-9ADC-E5A4137C3537}">
      <dgm:prSet/>
      <dgm:spPr/>
      <dgm:t>
        <a:bodyPr/>
        <a:lstStyle/>
        <a:p>
          <a:endParaRPr lang="en-US"/>
        </a:p>
      </dgm:t>
    </dgm:pt>
    <dgm:pt modelId="{403A33AA-3A22-4DD5-88A5-83584D3635AE}" type="sibTrans" cxnId="{AA7DDE64-FEB0-472B-9ADC-E5A4137C3537}">
      <dgm:prSet/>
      <dgm:spPr/>
      <dgm:t>
        <a:bodyPr/>
        <a:lstStyle/>
        <a:p>
          <a:endParaRPr lang="en-US"/>
        </a:p>
      </dgm:t>
    </dgm:pt>
    <dgm:pt modelId="{F1FE6F75-C3B3-40A9-B151-06DD8100FA77}">
      <dgm:prSet phldrT="[Text]"/>
      <dgm:spPr/>
      <dgm:t>
        <a:bodyPr/>
        <a:lstStyle/>
        <a:p>
          <a:r>
            <a:rPr lang="en-US" dirty="0"/>
            <a:t>Cool</a:t>
          </a:r>
        </a:p>
      </dgm:t>
    </dgm:pt>
    <dgm:pt modelId="{56CD6F1A-4E80-4DC5-96D4-853741F3E31B}" type="parTrans" cxnId="{B4DF06DF-A6CC-4EF0-9C19-490A33C5A185}">
      <dgm:prSet/>
      <dgm:spPr/>
      <dgm:t>
        <a:bodyPr/>
        <a:lstStyle/>
        <a:p>
          <a:endParaRPr lang="en-US"/>
        </a:p>
      </dgm:t>
    </dgm:pt>
    <dgm:pt modelId="{B91180BB-2D08-46BF-B313-1DCB06502387}" type="sibTrans" cxnId="{B4DF06DF-A6CC-4EF0-9C19-490A33C5A185}">
      <dgm:prSet/>
      <dgm:spPr/>
      <dgm:t>
        <a:bodyPr/>
        <a:lstStyle/>
        <a:p>
          <a:endParaRPr lang="en-US"/>
        </a:p>
      </dgm:t>
    </dgm:pt>
    <dgm:pt modelId="{120B1423-ADCB-4102-846F-F359F652E92E}">
      <dgm:prSet phldrT="[Text]"/>
      <dgm:spPr/>
      <dgm:t>
        <a:bodyPr/>
        <a:lstStyle/>
        <a:p>
          <a:r>
            <a:rPr lang="en-US" dirty="0"/>
            <a:t>Archive</a:t>
          </a:r>
        </a:p>
      </dgm:t>
    </dgm:pt>
    <dgm:pt modelId="{F3E2D675-4AC0-4643-94B3-EC6D920DA6D9}" type="parTrans" cxnId="{42CC59FB-F0BA-4278-9B68-1522CAD763E4}">
      <dgm:prSet/>
      <dgm:spPr/>
      <dgm:t>
        <a:bodyPr/>
        <a:lstStyle/>
        <a:p>
          <a:endParaRPr lang="en-US"/>
        </a:p>
      </dgm:t>
    </dgm:pt>
    <dgm:pt modelId="{8B4DDCF0-3916-45B1-ABFD-8FF0AC55E2B9}" type="sibTrans" cxnId="{42CC59FB-F0BA-4278-9B68-1522CAD763E4}">
      <dgm:prSet/>
      <dgm:spPr/>
      <dgm:t>
        <a:bodyPr/>
        <a:lstStyle/>
        <a:p>
          <a:endParaRPr lang="en-US"/>
        </a:p>
      </dgm:t>
    </dgm:pt>
    <dgm:pt modelId="{4215BDAD-3954-4F87-A45E-CF67DEC00E42}">
      <dgm:prSet phldrT="[Text]"/>
      <dgm:spPr/>
      <dgm:t>
        <a:bodyPr/>
        <a:lstStyle/>
        <a:p>
          <a:r>
            <a:rPr lang="en-US" dirty="0"/>
            <a:t>Hot is pretty much the default tier.</a:t>
          </a:r>
        </a:p>
      </dgm:t>
    </dgm:pt>
    <dgm:pt modelId="{AF0BB0BB-0151-413E-91F5-5B1247757CA6}" type="parTrans" cxnId="{CE626350-D92A-43CA-AFB3-011DD0EEDAA8}">
      <dgm:prSet/>
      <dgm:spPr/>
      <dgm:t>
        <a:bodyPr/>
        <a:lstStyle/>
        <a:p>
          <a:endParaRPr lang="en-US"/>
        </a:p>
      </dgm:t>
    </dgm:pt>
    <dgm:pt modelId="{5E339C4A-0F55-4F38-B8E2-125D03DA576F}" type="sibTrans" cxnId="{CE626350-D92A-43CA-AFB3-011DD0EEDAA8}">
      <dgm:prSet/>
      <dgm:spPr/>
      <dgm:t>
        <a:bodyPr/>
        <a:lstStyle/>
        <a:p>
          <a:endParaRPr lang="en-US"/>
        </a:p>
      </dgm:t>
    </dgm:pt>
    <dgm:pt modelId="{3B024E05-4C00-447A-AFC2-A9B83B817BDF}">
      <dgm:prSet phldrT="[Text]"/>
      <dgm:spPr/>
      <dgm:t>
        <a:bodyPr/>
        <a:lstStyle/>
        <a:p>
          <a:r>
            <a:rPr lang="en-US" dirty="0"/>
            <a:t>This tier is similar to Hot, though I think it goes underused.</a:t>
          </a:r>
        </a:p>
      </dgm:t>
    </dgm:pt>
    <dgm:pt modelId="{E6C4BC0E-AE37-4674-A9E2-CEFA8A5A48A0}" type="parTrans" cxnId="{4F045DC1-3BA2-4A88-9236-4EB2CC83DA2D}">
      <dgm:prSet/>
      <dgm:spPr/>
      <dgm:t>
        <a:bodyPr/>
        <a:lstStyle/>
        <a:p>
          <a:endParaRPr lang="en-US"/>
        </a:p>
      </dgm:t>
    </dgm:pt>
    <dgm:pt modelId="{3B07697D-F614-4381-810C-B8F67AEDC7B5}" type="sibTrans" cxnId="{4F045DC1-3BA2-4A88-9236-4EB2CC83DA2D}">
      <dgm:prSet/>
      <dgm:spPr/>
      <dgm:t>
        <a:bodyPr/>
        <a:lstStyle/>
        <a:p>
          <a:endParaRPr lang="en-US"/>
        </a:p>
      </dgm:t>
    </dgm:pt>
    <dgm:pt modelId="{0A18578B-B8CD-4538-83BD-EFAF29695893}">
      <dgm:prSet phldrT="[Text]"/>
      <dgm:spPr/>
      <dgm:t>
        <a:bodyPr/>
        <a:lstStyle/>
        <a:p>
          <a:r>
            <a:rPr lang="en-US" dirty="0"/>
            <a:t>You can think of this tier as the backup version of the other two.</a:t>
          </a:r>
        </a:p>
      </dgm:t>
    </dgm:pt>
    <dgm:pt modelId="{356D636B-8D86-4828-8C71-43F4898CEF79}" type="parTrans" cxnId="{9967EC81-DDC3-4912-A497-4AAD52F6B89C}">
      <dgm:prSet/>
      <dgm:spPr/>
      <dgm:t>
        <a:bodyPr/>
        <a:lstStyle/>
        <a:p>
          <a:endParaRPr lang="en-US"/>
        </a:p>
      </dgm:t>
    </dgm:pt>
    <dgm:pt modelId="{FBFC7FDD-AFBB-4B95-833D-042737859F60}" type="sibTrans" cxnId="{9967EC81-DDC3-4912-A497-4AAD52F6B89C}">
      <dgm:prSet/>
      <dgm:spPr/>
      <dgm:t>
        <a:bodyPr/>
        <a:lstStyle/>
        <a:p>
          <a:endParaRPr lang="en-US"/>
        </a:p>
      </dgm:t>
    </dgm:pt>
    <dgm:pt modelId="{243E239F-8733-4C01-8614-E87A8CEC74F5}">
      <dgm:prSet phldrT="[Text]"/>
      <dgm:spPr>
        <a:solidFill>
          <a:schemeClr val="accent5"/>
        </a:solidFill>
        <a:ln>
          <a:solidFill>
            <a:schemeClr val="accent5"/>
          </a:solidFill>
        </a:ln>
      </dgm:spPr>
      <dgm:t>
        <a:bodyPr/>
        <a:lstStyle/>
        <a:p>
          <a:r>
            <a:rPr lang="en-US" dirty="0"/>
            <a:t>Premium</a:t>
          </a:r>
        </a:p>
      </dgm:t>
    </dgm:pt>
    <dgm:pt modelId="{5F9123A5-3676-4D4E-8B5A-774CFC291F8E}" type="parTrans" cxnId="{E954E7D4-CB36-40A8-B359-3EFCF9891E79}">
      <dgm:prSet/>
      <dgm:spPr/>
      <dgm:t>
        <a:bodyPr/>
        <a:lstStyle/>
        <a:p>
          <a:endParaRPr lang="en-US"/>
        </a:p>
      </dgm:t>
    </dgm:pt>
    <dgm:pt modelId="{D64F4BDC-72D6-48E4-B27F-171F6D3B7FEC}" type="sibTrans" cxnId="{E954E7D4-CB36-40A8-B359-3EFCF9891E79}">
      <dgm:prSet/>
      <dgm:spPr/>
      <dgm:t>
        <a:bodyPr/>
        <a:lstStyle/>
        <a:p>
          <a:endParaRPr lang="en-US"/>
        </a:p>
      </dgm:t>
    </dgm:pt>
    <dgm:pt modelId="{BAAC050E-E28B-4DC7-AF22-81FDD1F00287}">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Premium isn't really a tier but a different type of storage altogether.</a:t>
          </a:r>
        </a:p>
      </dgm:t>
    </dgm:pt>
    <dgm:pt modelId="{8F3C2B2F-E6F6-40BC-96D4-F57C04F34396}" type="parTrans" cxnId="{2110B860-A964-4B7D-9740-6C0BA9F207DE}">
      <dgm:prSet/>
      <dgm:spPr/>
      <dgm:t>
        <a:bodyPr/>
        <a:lstStyle/>
        <a:p>
          <a:endParaRPr lang="en-US"/>
        </a:p>
      </dgm:t>
    </dgm:pt>
    <dgm:pt modelId="{2E7ABDD6-7D7F-4917-864D-9B813BB98AE5}" type="sibTrans" cxnId="{2110B860-A964-4B7D-9740-6C0BA9F207DE}">
      <dgm:prSet/>
      <dgm:spPr/>
      <dgm:t>
        <a:bodyPr/>
        <a:lstStyle/>
        <a:p>
          <a:endParaRPr lang="en-US"/>
        </a:p>
      </dgm:t>
    </dgm:pt>
    <dgm:pt modelId="{56BF89C4-0716-4210-9D88-7F7B7976BBAE}">
      <dgm:prSet phldrT="[Text]"/>
      <dgm:spPr/>
      <dgm:t>
        <a:bodyPr/>
        <a:lstStyle/>
        <a:p>
          <a:r>
            <a:rPr lang="en-US" dirty="0"/>
            <a:t>This tier is better for important files that you might need to access, but only every once in a while. </a:t>
          </a:r>
        </a:p>
      </dgm:t>
    </dgm:pt>
    <dgm:pt modelId="{5C809637-A8F7-4272-8D6E-7A3CCE78A620}" type="parTrans" cxnId="{1DA84E73-A068-4816-9CC6-398F5403F93F}">
      <dgm:prSet/>
      <dgm:spPr/>
    </dgm:pt>
    <dgm:pt modelId="{D24C9816-C1D4-4B32-B1B6-03832AEFDB64}" type="sibTrans" cxnId="{1DA84E73-A068-4816-9CC6-398F5403F93F}">
      <dgm:prSet/>
      <dgm:spPr/>
    </dgm:pt>
    <dgm:pt modelId="{04AA796D-01E8-4B1C-A1C5-C023F992D9E2}">
      <dgm:prSet phldrT="[Text]"/>
      <dgm:spPr/>
      <dgm:t>
        <a:bodyPr/>
        <a:lstStyle/>
        <a:p>
          <a:r>
            <a:rPr lang="en-US" dirty="0"/>
            <a:t>It carries the same performance as Hot, but at a lower storage cost (and a higher data access cost). This tier is recommended for files that you may only access every month or so.</a:t>
          </a:r>
        </a:p>
      </dgm:t>
    </dgm:pt>
    <dgm:pt modelId="{BFF9B59E-A701-4B93-9B1C-21B1D5CA1630}" type="parTrans" cxnId="{CEE03ADE-14E4-4BE9-BB92-150765430973}">
      <dgm:prSet/>
      <dgm:spPr/>
    </dgm:pt>
    <dgm:pt modelId="{2C9E2B65-301B-424C-8138-FA9F6F63C403}" type="sibTrans" cxnId="{CEE03ADE-14E4-4BE9-BB92-150765430973}">
      <dgm:prSet/>
      <dgm:spPr/>
    </dgm:pt>
    <dgm:pt modelId="{33B5569D-1978-4160-8FD2-BB79ABD538AB}">
      <dgm:prSet phldrT="[Text]"/>
      <dgm:spPr/>
      <dgm:t>
        <a:bodyPr/>
        <a:lstStyle/>
        <a:p>
          <a:r>
            <a:rPr lang="en-US" dirty="0"/>
            <a:t>It provides the best performance for retrieving files quickly and often but carries the highest price tag. </a:t>
          </a:r>
        </a:p>
      </dgm:t>
    </dgm:pt>
    <dgm:pt modelId="{0851070E-8A16-47DC-8D1E-E94BEFBD379F}" type="parTrans" cxnId="{B3ECD576-F79A-4411-BF1C-BE26CB0B4A8A}">
      <dgm:prSet/>
      <dgm:spPr/>
    </dgm:pt>
    <dgm:pt modelId="{601776B1-80A0-472F-8C16-8F8C051187B2}" type="sibTrans" cxnId="{B3ECD576-F79A-4411-BF1C-BE26CB0B4A8A}">
      <dgm:prSet/>
      <dgm:spPr/>
    </dgm:pt>
    <dgm:pt modelId="{32B83EB4-1259-4A80-9C4F-84FDB231C794}">
      <dgm:prSet phldrT="[Text]"/>
      <dgm:spPr/>
      <dgm:t>
        <a:bodyPr/>
        <a:lstStyle/>
        <a:p>
          <a:r>
            <a:rPr lang="en-US" dirty="0"/>
            <a:t>This is used for files that you plan on consistently accessing, reading, or updating.</a:t>
          </a:r>
        </a:p>
      </dgm:t>
    </dgm:pt>
    <dgm:pt modelId="{FA726C39-6166-4330-8598-1AA70A2596E3}" type="parTrans" cxnId="{1EC04399-7871-4E01-9B6E-2514B6E07B9F}">
      <dgm:prSet/>
      <dgm:spPr/>
    </dgm:pt>
    <dgm:pt modelId="{B5F969BF-14D9-49F4-86B3-9F6E29E696CB}" type="sibTrans" cxnId="{1EC04399-7871-4E01-9B6E-2514B6E07B9F}">
      <dgm:prSet/>
      <dgm:spPr/>
    </dgm:pt>
    <dgm:pt modelId="{3A8BA65D-E372-4E94-A493-EC2B06675CA8}">
      <dgm:prSet phldrT="[Text]"/>
      <dgm:spPr/>
      <dgm:t>
        <a:bodyPr/>
        <a:lstStyle/>
        <a:p>
          <a:r>
            <a:rPr lang="en-US" dirty="0"/>
            <a:t>This tier has a very low storage costs, but it'll take a few hours to access to the data when you want it.</a:t>
          </a:r>
        </a:p>
      </dgm:t>
    </dgm:pt>
    <dgm:pt modelId="{38C317F4-BCC7-4C11-970F-57A0DA03436C}" type="parTrans" cxnId="{8C9B3A13-E7CE-42AA-9887-4E927986C284}">
      <dgm:prSet/>
      <dgm:spPr/>
    </dgm:pt>
    <dgm:pt modelId="{E961B271-96E9-4B58-A129-1F2BA3B8C078}" type="sibTrans" cxnId="{8C9B3A13-E7CE-42AA-9887-4E927986C284}">
      <dgm:prSet/>
      <dgm:spPr/>
    </dgm:pt>
    <dgm:pt modelId="{8142DE12-CCC8-47D3-8F1E-20AF93345C3B}">
      <dgm:prSet phldrT="[Text]"/>
      <dgm:spPr/>
      <dgm:t>
        <a:bodyPr/>
        <a:lstStyle/>
        <a:p>
          <a:r>
            <a:rPr lang="en-US" dirty="0"/>
            <a:t>Archive is recommended for files you access every 6 months or so.</a:t>
          </a:r>
        </a:p>
      </dgm:t>
    </dgm:pt>
    <dgm:pt modelId="{AE0C4084-8093-45FA-8F42-A86894EF17BE}" type="parTrans" cxnId="{F031AC2C-A837-41C9-84EE-0A33AF4254B1}">
      <dgm:prSet/>
      <dgm:spPr/>
    </dgm:pt>
    <dgm:pt modelId="{35906985-1668-4583-9C54-E5E2996C037C}" type="sibTrans" cxnId="{F031AC2C-A837-41C9-84EE-0A33AF4254B1}">
      <dgm:prSet/>
      <dgm:spPr/>
    </dgm:pt>
    <dgm:pt modelId="{A3427C5F-F695-42B5-8B30-62E6DDFCD559}">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This provides access to block blobs consistently low latency, which is perfect for high frequency data transactions.</a:t>
          </a:r>
        </a:p>
      </dgm:t>
    </dgm:pt>
    <dgm:pt modelId="{7084ADC7-383C-400E-A2F7-CBE373A1CDCB}" type="parTrans" cxnId="{6ECCEB73-A3D0-4942-B2A5-E882B74C9400}">
      <dgm:prSet/>
      <dgm:spPr/>
    </dgm:pt>
    <dgm:pt modelId="{C463AFC0-B6E9-4B4C-BB6C-BBDA5B32A627}" type="sibTrans" cxnId="{6ECCEB73-A3D0-4942-B2A5-E882B74C9400}">
      <dgm:prSet/>
      <dgm:spPr/>
    </dgm:pt>
    <dgm:pt modelId="{A885FB99-D830-4CD5-BF33-517ACC36CF2A}">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This carries the highest price tag.</a:t>
          </a:r>
        </a:p>
      </dgm:t>
    </dgm:pt>
    <dgm:pt modelId="{40AA2F59-15C7-4384-866E-A459D9392807}" type="parTrans" cxnId="{489B1ED2-AC9D-498D-A485-033740A09089}">
      <dgm:prSet/>
      <dgm:spPr/>
    </dgm:pt>
    <dgm:pt modelId="{76A7D175-8F8A-4675-B12C-48FF3CC52FDF}" type="sibTrans" cxnId="{489B1ED2-AC9D-498D-A485-033740A09089}">
      <dgm:prSet/>
      <dgm:spPr/>
    </dgm:pt>
    <dgm:pt modelId="{99F7A551-59D4-43D1-B7F5-6BAE8924C625}" type="pres">
      <dgm:prSet presAssocID="{3CE837BF-9036-4CA4-8DA7-DCDC0AA45156}" presName="Name0" presStyleCnt="0">
        <dgm:presLayoutVars>
          <dgm:dir/>
          <dgm:animLvl val="lvl"/>
          <dgm:resizeHandles val="exact"/>
        </dgm:presLayoutVars>
      </dgm:prSet>
      <dgm:spPr/>
    </dgm:pt>
    <dgm:pt modelId="{E8B98C9A-3E8F-45B3-9731-B15CDBB3C522}" type="pres">
      <dgm:prSet presAssocID="{46711132-359A-4F88-AE03-617775122815}" presName="composite" presStyleCnt="0"/>
      <dgm:spPr/>
    </dgm:pt>
    <dgm:pt modelId="{9AB006B5-68F2-4317-849D-D4F405CBF8C1}" type="pres">
      <dgm:prSet presAssocID="{46711132-359A-4F88-AE03-617775122815}" presName="parTx" presStyleLbl="alignNode1" presStyleIdx="0" presStyleCnt="4">
        <dgm:presLayoutVars>
          <dgm:chMax val="0"/>
          <dgm:chPref val="0"/>
          <dgm:bulletEnabled val="1"/>
        </dgm:presLayoutVars>
      </dgm:prSet>
      <dgm:spPr/>
    </dgm:pt>
    <dgm:pt modelId="{60212CD3-E609-4593-9BD0-609FEC19E88E}" type="pres">
      <dgm:prSet presAssocID="{46711132-359A-4F88-AE03-617775122815}" presName="desTx" presStyleLbl="alignAccFollowNode1" presStyleIdx="0" presStyleCnt="4">
        <dgm:presLayoutVars>
          <dgm:bulletEnabled val="1"/>
        </dgm:presLayoutVars>
      </dgm:prSet>
      <dgm:spPr/>
    </dgm:pt>
    <dgm:pt modelId="{F8BF8687-9196-4999-8FB8-232378B17E4E}" type="pres">
      <dgm:prSet presAssocID="{403A33AA-3A22-4DD5-88A5-83584D3635AE}" presName="space" presStyleCnt="0"/>
      <dgm:spPr/>
    </dgm:pt>
    <dgm:pt modelId="{EF2636D6-AF0B-41EC-AAEA-A9B6474C1006}" type="pres">
      <dgm:prSet presAssocID="{F1FE6F75-C3B3-40A9-B151-06DD8100FA77}" presName="composite" presStyleCnt="0"/>
      <dgm:spPr/>
    </dgm:pt>
    <dgm:pt modelId="{14B1938B-FA4B-4ADC-9460-5AAE3527A2FB}" type="pres">
      <dgm:prSet presAssocID="{F1FE6F75-C3B3-40A9-B151-06DD8100FA77}" presName="parTx" presStyleLbl="alignNode1" presStyleIdx="1" presStyleCnt="4">
        <dgm:presLayoutVars>
          <dgm:chMax val="0"/>
          <dgm:chPref val="0"/>
          <dgm:bulletEnabled val="1"/>
        </dgm:presLayoutVars>
      </dgm:prSet>
      <dgm:spPr/>
    </dgm:pt>
    <dgm:pt modelId="{CA71B4F3-6574-48B7-9D46-B1F4881CB876}" type="pres">
      <dgm:prSet presAssocID="{F1FE6F75-C3B3-40A9-B151-06DD8100FA77}" presName="desTx" presStyleLbl="alignAccFollowNode1" presStyleIdx="1" presStyleCnt="4">
        <dgm:presLayoutVars>
          <dgm:bulletEnabled val="1"/>
        </dgm:presLayoutVars>
      </dgm:prSet>
      <dgm:spPr/>
    </dgm:pt>
    <dgm:pt modelId="{31E57ED3-3F77-49D5-A26F-22E020D1371E}" type="pres">
      <dgm:prSet presAssocID="{B91180BB-2D08-46BF-B313-1DCB06502387}" presName="space" presStyleCnt="0"/>
      <dgm:spPr/>
    </dgm:pt>
    <dgm:pt modelId="{0D16E1BD-243D-4F30-B0B9-33B8302C1FD6}" type="pres">
      <dgm:prSet presAssocID="{120B1423-ADCB-4102-846F-F359F652E92E}" presName="composite" presStyleCnt="0"/>
      <dgm:spPr/>
    </dgm:pt>
    <dgm:pt modelId="{67D761A7-1C63-403A-8185-33839D67AEDF}" type="pres">
      <dgm:prSet presAssocID="{120B1423-ADCB-4102-846F-F359F652E92E}" presName="parTx" presStyleLbl="alignNode1" presStyleIdx="2" presStyleCnt="4">
        <dgm:presLayoutVars>
          <dgm:chMax val="0"/>
          <dgm:chPref val="0"/>
          <dgm:bulletEnabled val="1"/>
        </dgm:presLayoutVars>
      </dgm:prSet>
      <dgm:spPr/>
    </dgm:pt>
    <dgm:pt modelId="{A24110D5-A1E8-47A2-A6B7-12489A506A95}" type="pres">
      <dgm:prSet presAssocID="{120B1423-ADCB-4102-846F-F359F652E92E}" presName="desTx" presStyleLbl="alignAccFollowNode1" presStyleIdx="2" presStyleCnt="4">
        <dgm:presLayoutVars>
          <dgm:bulletEnabled val="1"/>
        </dgm:presLayoutVars>
      </dgm:prSet>
      <dgm:spPr/>
    </dgm:pt>
    <dgm:pt modelId="{AF0932F7-DE05-42DA-BE66-6AEF623D39C1}" type="pres">
      <dgm:prSet presAssocID="{8B4DDCF0-3916-45B1-ABFD-8FF0AC55E2B9}" presName="space" presStyleCnt="0"/>
      <dgm:spPr/>
    </dgm:pt>
    <dgm:pt modelId="{DAC6B9E7-B480-4BA5-866F-FF9B8AC4B306}" type="pres">
      <dgm:prSet presAssocID="{243E239F-8733-4C01-8614-E87A8CEC74F5}" presName="composite" presStyleCnt="0"/>
      <dgm:spPr/>
    </dgm:pt>
    <dgm:pt modelId="{A3650B2C-F7E2-4BEB-8075-83BF2DFE7AC8}" type="pres">
      <dgm:prSet presAssocID="{243E239F-8733-4C01-8614-E87A8CEC74F5}" presName="parTx" presStyleLbl="alignNode1" presStyleIdx="3" presStyleCnt="4">
        <dgm:presLayoutVars>
          <dgm:chMax val="0"/>
          <dgm:chPref val="0"/>
          <dgm:bulletEnabled val="1"/>
        </dgm:presLayoutVars>
      </dgm:prSet>
      <dgm:spPr/>
    </dgm:pt>
    <dgm:pt modelId="{FB3A2DCE-FADF-442C-A180-08EC2130F3AE}" type="pres">
      <dgm:prSet presAssocID="{243E239F-8733-4C01-8614-E87A8CEC74F5}" presName="desTx" presStyleLbl="alignAccFollowNode1" presStyleIdx="3" presStyleCnt="4">
        <dgm:presLayoutVars>
          <dgm:bulletEnabled val="1"/>
        </dgm:presLayoutVars>
      </dgm:prSet>
      <dgm:spPr/>
    </dgm:pt>
  </dgm:ptLst>
  <dgm:cxnLst>
    <dgm:cxn modelId="{1D48AA01-7647-400E-AE29-763E00B053BD}" type="presOf" srcId="{3A8BA65D-E372-4E94-A493-EC2B06675CA8}" destId="{A24110D5-A1E8-47A2-A6B7-12489A506A95}" srcOrd="0" destOrd="1" presId="urn:microsoft.com/office/officeart/2005/8/layout/hList1"/>
    <dgm:cxn modelId="{0EBC5F08-CE42-452A-A931-979E786189E8}" type="presOf" srcId="{04AA796D-01E8-4B1C-A1C5-C023F992D9E2}" destId="{CA71B4F3-6574-48B7-9D46-B1F4881CB876}" srcOrd="0" destOrd="2" presId="urn:microsoft.com/office/officeart/2005/8/layout/hList1"/>
    <dgm:cxn modelId="{14E4E00F-AE46-4110-81DD-D5E4753E032F}" type="presOf" srcId="{33B5569D-1978-4160-8FD2-BB79ABD538AB}" destId="{60212CD3-E609-4593-9BD0-609FEC19E88E}" srcOrd="0" destOrd="1" presId="urn:microsoft.com/office/officeart/2005/8/layout/hList1"/>
    <dgm:cxn modelId="{8C9B3A13-E7CE-42AA-9887-4E927986C284}" srcId="{120B1423-ADCB-4102-846F-F359F652E92E}" destId="{3A8BA65D-E372-4E94-A493-EC2B06675CA8}" srcOrd="1" destOrd="0" parTransId="{38C317F4-BCC7-4C11-970F-57A0DA03436C}" sibTransId="{E961B271-96E9-4B58-A129-1F2BA3B8C078}"/>
    <dgm:cxn modelId="{0469EE20-AA4E-4D59-8CD4-8A778D32C66D}" type="presOf" srcId="{0A18578B-B8CD-4538-83BD-EFAF29695893}" destId="{A24110D5-A1E8-47A2-A6B7-12489A506A95}" srcOrd="0" destOrd="0" presId="urn:microsoft.com/office/officeart/2005/8/layout/hList1"/>
    <dgm:cxn modelId="{97066C25-E96A-44EC-9532-F735725755C5}" type="presOf" srcId="{4215BDAD-3954-4F87-A45E-CF67DEC00E42}" destId="{60212CD3-E609-4593-9BD0-609FEC19E88E}" srcOrd="0" destOrd="0" presId="urn:microsoft.com/office/officeart/2005/8/layout/hList1"/>
    <dgm:cxn modelId="{B928FA27-BE59-40CE-B3A7-B7CDFD3DE69B}" type="presOf" srcId="{3B024E05-4C00-447A-AFC2-A9B83B817BDF}" destId="{CA71B4F3-6574-48B7-9D46-B1F4881CB876}" srcOrd="0" destOrd="0" presId="urn:microsoft.com/office/officeart/2005/8/layout/hList1"/>
    <dgm:cxn modelId="{F031AC2C-A837-41C9-84EE-0A33AF4254B1}" srcId="{120B1423-ADCB-4102-846F-F359F652E92E}" destId="{8142DE12-CCC8-47D3-8F1E-20AF93345C3B}" srcOrd="2" destOrd="0" parTransId="{AE0C4084-8093-45FA-8F42-A86894EF17BE}" sibTransId="{35906985-1668-4583-9C54-E5E2996C037C}"/>
    <dgm:cxn modelId="{2110B860-A964-4B7D-9740-6C0BA9F207DE}" srcId="{243E239F-8733-4C01-8614-E87A8CEC74F5}" destId="{BAAC050E-E28B-4DC7-AF22-81FDD1F00287}" srcOrd="0" destOrd="0" parTransId="{8F3C2B2F-E6F6-40BC-96D4-F57C04F34396}" sibTransId="{2E7ABDD6-7D7F-4917-864D-9B813BB98AE5}"/>
    <dgm:cxn modelId="{AA7DDE64-FEB0-472B-9ADC-E5A4137C3537}" srcId="{3CE837BF-9036-4CA4-8DA7-DCDC0AA45156}" destId="{46711132-359A-4F88-AE03-617775122815}" srcOrd="0" destOrd="0" parTransId="{89F2566E-CCC2-41AB-8C13-2040CE26D393}" sibTransId="{403A33AA-3A22-4DD5-88A5-83584D3635AE}"/>
    <dgm:cxn modelId="{CE626350-D92A-43CA-AFB3-011DD0EEDAA8}" srcId="{46711132-359A-4F88-AE03-617775122815}" destId="{4215BDAD-3954-4F87-A45E-CF67DEC00E42}" srcOrd="0" destOrd="0" parTransId="{AF0BB0BB-0151-413E-91F5-5B1247757CA6}" sibTransId="{5E339C4A-0F55-4F38-B8E2-125D03DA576F}"/>
    <dgm:cxn modelId="{1DA84E73-A068-4816-9CC6-398F5403F93F}" srcId="{F1FE6F75-C3B3-40A9-B151-06DD8100FA77}" destId="{56BF89C4-0716-4210-9D88-7F7B7976BBAE}" srcOrd="1" destOrd="0" parTransId="{5C809637-A8F7-4272-8D6E-7A3CCE78A620}" sibTransId="{D24C9816-C1D4-4B32-B1B6-03832AEFDB64}"/>
    <dgm:cxn modelId="{6ECCEB73-A3D0-4942-B2A5-E882B74C9400}" srcId="{243E239F-8733-4C01-8614-E87A8CEC74F5}" destId="{A3427C5F-F695-42B5-8B30-62E6DDFCD559}" srcOrd="1" destOrd="0" parTransId="{7084ADC7-383C-400E-A2F7-CBE373A1CDCB}" sibTransId="{C463AFC0-B6E9-4B4C-BB6C-BBDA5B32A627}"/>
    <dgm:cxn modelId="{B3ECD576-F79A-4411-BF1C-BE26CB0B4A8A}" srcId="{46711132-359A-4F88-AE03-617775122815}" destId="{33B5569D-1978-4160-8FD2-BB79ABD538AB}" srcOrd="1" destOrd="0" parTransId="{0851070E-8A16-47DC-8D1E-E94BEFBD379F}" sibTransId="{601776B1-80A0-472F-8C16-8F8C051187B2}"/>
    <dgm:cxn modelId="{5204B17B-D85B-48B3-A449-2D84E3DAD739}" type="presOf" srcId="{F1FE6F75-C3B3-40A9-B151-06DD8100FA77}" destId="{14B1938B-FA4B-4ADC-9460-5AAE3527A2FB}" srcOrd="0" destOrd="0" presId="urn:microsoft.com/office/officeart/2005/8/layout/hList1"/>
    <dgm:cxn modelId="{9967EC81-DDC3-4912-A497-4AAD52F6B89C}" srcId="{120B1423-ADCB-4102-846F-F359F652E92E}" destId="{0A18578B-B8CD-4538-83BD-EFAF29695893}" srcOrd="0" destOrd="0" parTransId="{356D636B-8D86-4828-8C71-43F4898CEF79}" sibTransId="{FBFC7FDD-AFBB-4B95-833D-042737859F60}"/>
    <dgm:cxn modelId="{164DC08E-77E1-4027-A57B-1B04692D3DB4}" type="presOf" srcId="{243E239F-8733-4C01-8614-E87A8CEC74F5}" destId="{A3650B2C-F7E2-4BEB-8075-83BF2DFE7AC8}" srcOrd="0" destOrd="0" presId="urn:microsoft.com/office/officeart/2005/8/layout/hList1"/>
    <dgm:cxn modelId="{89034996-0DA7-4622-8E88-A8F67EA80DB2}" type="presOf" srcId="{8142DE12-CCC8-47D3-8F1E-20AF93345C3B}" destId="{A24110D5-A1E8-47A2-A6B7-12489A506A95}" srcOrd="0" destOrd="2" presId="urn:microsoft.com/office/officeart/2005/8/layout/hList1"/>
    <dgm:cxn modelId="{1EC04399-7871-4E01-9B6E-2514B6E07B9F}" srcId="{46711132-359A-4F88-AE03-617775122815}" destId="{32B83EB4-1259-4A80-9C4F-84FDB231C794}" srcOrd="2" destOrd="0" parTransId="{FA726C39-6166-4330-8598-1AA70A2596E3}" sibTransId="{B5F969BF-14D9-49F4-86B3-9F6E29E696CB}"/>
    <dgm:cxn modelId="{918D8B9A-90DD-456E-84ED-D8EFFC819775}" type="presOf" srcId="{A3427C5F-F695-42B5-8B30-62E6DDFCD559}" destId="{FB3A2DCE-FADF-442C-A180-08EC2130F3AE}" srcOrd="0" destOrd="1" presId="urn:microsoft.com/office/officeart/2005/8/layout/hList1"/>
    <dgm:cxn modelId="{CCB7AE9D-B623-4090-96A4-CE5EAE29D11B}" type="presOf" srcId="{32B83EB4-1259-4A80-9C4F-84FDB231C794}" destId="{60212CD3-E609-4593-9BD0-609FEC19E88E}" srcOrd="0" destOrd="2" presId="urn:microsoft.com/office/officeart/2005/8/layout/hList1"/>
    <dgm:cxn modelId="{26D52EAA-AC25-46BB-8A6E-5477D5904FC5}" type="presOf" srcId="{120B1423-ADCB-4102-846F-F359F652E92E}" destId="{67D761A7-1C63-403A-8185-33839D67AEDF}" srcOrd="0" destOrd="0" presId="urn:microsoft.com/office/officeart/2005/8/layout/hList1"/>
    <dgm:cxn modelId="{409FDEAA-2C3C-4E74-B057-3D770EFCAE62}" type="presOf" srcId="{46711132-359A-4F88-AE03-617775122815}" destId="{9AB006B5-68F2-4317-849D-D4F405CBF8C1}" srcOrd="0" destOrd="0" presId="urn:microsoft.com/office/officeart/2005/8/layout/hList1"/>
    <dgm:cxn modelId="{4F045DC1-3BA2-4A88-9236-4EB2CC83DA2D}" srcId="{F1FE6F75-C3B3-40A9-B151-06DD8100FA77}" destId="{3B024E05-4C00-447A-AFC2-A9B83B817BDF}" srcOrd="0" destOrd="0" parTransId="{E6C4BC0E-AE37-4674-A9E2-CEFA8A5A48A0}" sibTransId="{3B07697D-F614-4381-810C-B8F67AEDC7B5}"/>
    <dgm:cxn modelId="{10AA77C2-09C4-48F3-AF05-037DBE149944}" type="presOf" srcId="{3CE837BF-9036-4CA4-8DA7-DCDC0AA45156}" destId="{99F7A551-59D4-43D1-B7F5-6BAE8924C625}" srcOrd="0" destOrd="0" presId="urn:microsoft.com/office/officeart/2005/8/layout/hList1"/>
    <dgm:cxn modelId="{489B1ED2-AC9D-498D-A485-033740A09089}" srcId="{243E239F-8733-4C01-8614-E87A8CEC74F5}" destId="{A885FB99-D830-4CD5-BF33-517ACC36CF2A}" srcOrd="2" destOrd="0" parTransId="{40AA2F59-15C7-4384-866E-A459D9392807}" sibTransId="{76A7D175-8F8A-4675-B12C-48FF3CC52FDF}"/>
    <dgm:cxn modelId="{E954E7D4-CB36-40A8-B359-3EFCF9891E79}" srcId="{3CE837BF-9036-4CA4-8DA7-DCDC0AA45156}" destId="{243E239F-8733-4C01-8614-E87A8CEC74F5}" srcOrd="3" destOrd="0" parTransId="{5F9123A5-3676-4D4E-8B5A-774CFC291F8E}" sibTransId="{D64F4BDC-72D6-48E4-B27F-171F6D3B7FEC}"/>
    <dgm:cxn modelId="{CEE03ADE-14E4-4BE9-BB92-150765430973}" srcId="{F1FE6F75-C3B3-40A9-B151-06DD8100FA77}" destId="{04AA796D-01E8-4B1C-A1C5-C023F992D9E2}" srcOrd="2" destOrd="0" parTransId="{BFF9B59E-A701-4B93-9B1C-21B1D5CA1630}" sibTransId="{2C9E2B65-301B-424C-8138-FA9F6F63C403}"/>
    <dgm:cxn modelId="{B4DF06DF-A6CC-4EF0-9C19-490A33C5A185}" srcId="{3CE837BF-9036-4CA4-8DA7-DCDC0AA45156}" destId="{F1FE6F75-C3B3-40A9-B151-06DD8100FA77}" srcOrd="1" destOrd="0" parTransId="{56CD6F1A-4E80-4DC5-96D4-853741F3E31B}" sibTransId="{B91180BB-2D08-46BF-B313-1DCB06502387}"/>
    <dgm:cxn modelId="{FC5740EF-00E2-492D-AD7F-6DF084194065}" type="presOf" srcId="{56BF89C4-0716-4210-9D88-7F7B7976BBAE}" destId="{CA71B4F3-6574-48B7-9D46-B1F4881CB876}" srcOrd="0" destOrd="1" presId="urn:microsoft.com/office/officeart/2005/8/layout/hList1"/>
    <dgm:cxn modelId="{4408F6F6-F91D-4C67-800C-E1BE83301D07}" type="presOf" srcId="{BAAC050E-E28B-4DC7-AF22-81FDD1F00287}" destId="{FB3A2DCE-FADF-442C-A180-08EC2130F3AE}" srcOrd="0" destOrd="0" presId="urn:microsoft.com/office/officeart/2005/8/layout/hList1"/>
    <dgm:cxn modelId="{B795A8F9-D502-4B4D-B568-BB262D752DF0}" type="presOf" srcId="{A885FB99-D830-4CD5-BF33-517ACC36CF2A}" destId="{FB3A2DCE-FADF-442C-A180-08EC2130F3AE}" srcOrd="0" destOrd="2" presId="urn:microsoft.com/office/officeart/2005/8/layout/hList1"/>
    <dgm:cxn modelId="{42CC59FB-F0BA-4278-9B68-1522CAD763E4}" srcId="{3CE837BF-9036-4CA4-8DA7-DCDC0AA45156}" destId="{120B1423-ADCB-4102-846F-F359F652E92E}" srcOrd="2" destOrd="0" parTransId="{F3E2D675-4AC0-4643-94B3-EC6D920DA6D9}" sibTransId="{8B4DDCF0-3916-45B1-ABFD-8FF0AC55E2B9}"/>
    <dgm:cxn modelId="{7B07C99C-04FA-4775-A6B2-AC8B128F88C3}" type="presParOf" srcId="{99F7A551-59D4-43D1-B7F5-6BAE8924C625}" destId="{E8B98C9A-3E8F-45B3-9731-B15CDBB3C522}" srcOrd="0" destOrd="0" presId="urn:microsoft.com/office/officeart/2005/8/layout/hList1"/>
    <dgm:cxn modelId="{F60CA32B-621E-4DDE-A62E-FEC552BE647D}" type="presParOf" srcId="{E8B98C9A-3E8F-45B3-9731-B15CDBB3C522}" destId="{9AB006B5-68F2-4317-849D-D4F405CBF8C1}" srcOrd="0" destOrd="0" presId="urn:microsoft.com/office/officeart/2005/8/layout/hList1"/>
    <dgm:cxn modelId="{7C3DF707-EDC4-405A-BB7D-EA322DBFEF02}" type="presParOf" srcId="{E8B98C9A-3E8F-45B3-9731-B15CDBB3C522}" destId="{60212CD3-E609-4593-9BD0-609FEC19E88E}" srcOrd="1" destOrd="0" presId="urn:microsoft.com/office/officeart/2005/8/layout/hList1"/>
    <dgm:cxn modelId="{2942B08C-3BFC-412D-AD82-2B49972CF856}" type="presParOf" srcId="{99F7A551-59D4-43D1-B7F5-6BAE8924C625}" destId="{F8BF8687-9196-4999-8FB8-232378B17E4E}" srcOrd="1" destOrd="0" presId="urn:microsoft.com/office/officeart/2005/8/layout/hList1"/>
    <dgm:cxn modelId="{44EE9191-F5BE-46CB-8086-EFB67FDEE445}" type="presParOf" srcId="{99F7A551-59D4-43D1-B7F5-6BAE8924C625}" destId="{EF2636D6-AF0B-41EC-AAEA-A9B6474C1006}" srcOrd="2" destOrd="0" presId="urn:microsoft.com/office/officeart/2005/8/layout/hList1"/>
    <dgm:cxn modelId="{24A9E649-C3F5-4010-911A-C3816D1CA757}" type="presParOf" srcId="{EF2636D6-AF0B-41EC-AAEA-A9B6474C1006}" destId="{14B1938B-FA4B-4ADC-9460-5AAE3527A2FB}" srcOrd="0" destOrd="0" presId="urn:microsoft.com/office/officeart/2005/8/layout/hList1"/>
    <dgm:cxn modelId="{BE5D4C48-7A15-4F3E-B1D1-7A6C352BAF89}" type="presParOf" srcId="{EF2636D6-AF0B-41EC-AAEA-A9B6474C1006}" destId="{CA71B4F3-6574-48B7-9D46-B1F4881CB876}" srcOrd="1" destOrd="0" presId="urn:microsoft.com/office/officeart/2005/8/layout/hList1"/>
    <dgm:cxn modelId="{DF587169-7E92-4B20-934F-76DE9E4758DE}" type="presParOf" srcId="{99F7A551-59D4-43D1-B7F5-6BAE8924C625}" destId="{31E57ED3-3F77-49D5-A26F-22E020D1371E}" srcOrd="3" destOrd="0" presId="urn:microsoft.com/office/officeart/2005/8/layout/hList1"/>
    <dgm:cxn modelId="{5A070B44-1A83-4450-9186-D55E65FC60FF}" type="presParOf" srcId="{99F7A551-59D4-43D1-B7F5-6BAE8924C625}" destId="{0D16E1BD-243D-4F30-B0B9-33B8302C1FD6}" srcOrd="4" destOrd="0" presId="urn:microsoft.com/office/officeart/2005/8/layout/hList1"/>
    <dgm:cxn modelId="{BDD51C41-3360-4205-91CF-69728B7A2998}" type="presParOf" srcId="{0D16E1BD-243D-4F30-B0B9-33B8302C1FD6}" destId="{67D761A7-1C63-403A-8185-33839D67AEDF}" srcOrd="0" destOrd="0" presId="urn:microsoft.com/office/officeart/2005/8/layout/hList1"/>
    <dgm:cxn modelId="{50D17FCC-0DE4-4447-BD24-8C27504EF6E0}" type="presParOf" srcId="{0D16E1BD-243D-4F30-B0B9-33B8302C1FD6}" destId="{A24110D5-A1E8-47A2-A6B7-12489A506A95}" srcOrd="1" destOrd="0" presId="urn:microsoft.com/office/officeart/2005/8/layout/hList1"/>
    <dgm:cxn modelId="{F0CE7B74-251C-4F5B-86AE-B1074C016005}" type="presParOf" srcId="{99F7A551-59D4-43D1-B7F5-6BAE8924C625}" destId="{AF0932F7-DE05-42DA-BE66-6AEF623D39C1}" srcOrd="5" destOrd="0" presId="urn:microsoft.com/office/officeart/2005/8/layout/hList1"/>
    <dgm:cxn modelId="{0BA15736-38E5-4EAD-8EDF-D2D863482853}" type="presParOf" srcId="{99F7A551-59D4-43D1-B7F5-6BAE8924C625}" destId="{DAC6B9E7-B480-4BA5-866F-FF9B8AC4B306}" srcOrd="6" destOrd="0" presId="urn:microsoft.com/office/officeart/2005/8/layout/hList1"/>
    <dgm:cxn modelId="{3E5CA8B8-6A0B-4F76-8763-4E5DE7358F32}" type="presParOf" srcId="{DAC6B9E7-B480-4BA5-866F-FF9B8AC4B306}" destId="{A3650B2C-F7E2-4BEB-8075-83BF2DFE7AC8}" srcOrd="0" destOrd="0" presId="urn:microsoft.com/office/officeart/2005/8/layout/hList1"/>
    <dgm:cxn modelId="{D8FA1D69-87BF-4737-8B10-707AC4B798D6}" type="presParOf" srcId="{DAC6B9E7-B480-4BA5-866F-FF9B8AC4B306}" destId="{FB3A2DCE-FADF-442C-A180-08EC2130F3A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1E3BD3D-8C30-40DC-861E-BE9BCED6C9D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A40D457-0B45-4142-9E26-A43EDB10D6A5}">
      <dgm:prSet phldrT="[Text]"/>
      <dgm:spPr>
        <a:solidFill>
          <a:schemeClr val="accent5">
            <a:lumMod val="50000"/>
          </a:schemeClr>
        </a:solidFill>
      </dgm:spPr>
      <dgm:t>
        <a:bodyPr/>
        <a:lstStyle/>
        <a:p>
          <a:r>
            <a:rPr lang="en-US" dirty="0"/>
            <a:t>Bronze 🥉 - Ingesting Raw Data</a:t>
          </a:r>
        </a:p>
      </dgm:t>
    </dgm:pt>
    <dgm:pt modelId="{9154AFAC-5DB2-473D-939C-42297D288428}" type="parTrans" cxnId="{8A9A4913-1309-4AE5-BF42-CF45A5E612E1}">
      <dgm:prSet/>
      <dgm:spPr/>
      <dgm:t>
        <a:bodyPr/>
        <a:lstStyle/>
        <a:p>
          <a:endParaRPr lang="en-US"/>
        </a:p>
      </dgm:t>
    </dgm:pt>
    <dgm:pt modelId="{AEB94037-B400-41C6-93E1-4FD047F310C5}" type="sibTrans" cxnId="{8A9A4913-1309-4AE5-BF42-CF45A5E612E1}">
      <dgm:prSet/>
      <dgm:spPr/>
      <dgm:t>
        <a:bodyPr/>
        <a:lstStyle/>
        <a:p>
          <a:endParaRPr lang="en-US"/>
        </a:p>
      </dgm:t>
    </dgm:pt>
    <dgm:pt modelId="{78A66AFC-9E84-40F0-B0BD-DCE17C4C5EE6}">
      <dgm:prSet phldrT="[Text]"/>
      <dgm:spPr>
        <a:ln>
          <a:solidFill>
            <a:schemeClr val="bg2"/>
          </a:solidFill>
        </a:ln>
      </dgm:spPr>
      <dgm:t>
        <a:bodyPr/>
        <a:lstStyle/>
        <a:p>
          <a:r>
            <a:rPr lang="en-US" b="0" i="0" dirty="0"/>
            <a:t>The bronze layer contains unvalidated data. Data ingested in the bronze layer typically:</a:t>
          </a:r>
          <a:endParaRPr lang="en-US" dirty="0"/>
        </a:p>
      </dgm:t>
    </dgm:pt>
    <dgm:pt modelId="{D9D02B5C-3AB7-43AA-A640-DCD45EE8B9E2}" type="parTrans" cxnId="{3EC7DD82-17CB-4272-9F35-E09C4F87ACEC}">
      <dgm:prSet/>
      <dgm:spPr/>
      <dgm:t>
        <a:bodyPr/>
        <a:lstStyle/>
        <a:p>
          <a:endParaRPr lang="en-US"/>
        </a:p>
      </dgm:t>
    </dgm:pt>
    <dgm:pt modelId="{2DECA38D-2B41-410E-9942-3A21DBEE6E1C}" type="sibTrans" cxnId="{3EC7DD82-17CB-4272-9F35-E09C4F87ACEC}">
      <dgm:prSet/>
      <dgm:spPr/>
      <dgm:t>
        <a:bodyPr/>
        <a:lstStyle/>
        <a:p>
          <a:endParaRPr lang="en-US"/>
        </a:p>
      </dgm:t>
    </dgm:pt>
    <dgm:pt modelId="{D7EDC1A6-933E-44D6-87A4-DA3CA14057EC}">
      <dgm:prSet phldrT="[Text]"/>
      <dgm:spPr>
        <a:solidFill>
          <a:schemeClr val="bg2">
            <a:lumMod val="50000"/>
            <a:lumOff val="50000"/>
          </a:schemeClr>
        </a:solidFill>
      </dgm:spPr>
      <dgm:t>
        <a:bodyPr/>
        <a:lstStyle/>
        <a:p>
          <a:r>
            <a:rPr lang="en-US" dirty="0"/>
            <a:t>Silver 🥈  - Cleanse, Validate, and Deduplicate</a:t>
          </a:r>
        </a:p>
      </dgm:t>
    </dgm:pt>
    <dgm:pt modelId="{4019C7F1-57A2-4AC7-92D7-5E5226BCCF11}" type="parTrans" cxnId="{CBACEB02-2E57-4304-A7C7-AFC503ECB11F}">
      <dgm:prSet/>
      <dgm:spPr/>
      <dgm:t>
        <a:bodyPr/>
        <a:lstStyle/>
        <a:p>
          <a:endParaRPr lang="en-US"/>
        </a:p>
      </dgm:t>
    </dgm:pt>
    <dgm:pt modelId="{F45F48D6-5DB6-406D-A3CD-20EC6963ECD1}" type="sibTrans" cxnId="{CBACEB02-2E57-4304-A7C7-AFC503ECB11F}">
      <dgm:prSet/>
      <dgm:spPr/>
      <dgm:t>
        <a:bodyPr/>
        <a:lstStyle/>
        <a:p>
          <a:endParaRPr lang="en-US"/>
        </a:p>
      </dgm:t>
    </dgm:pt>
    <dgm:pt modelId="{2290C6A0-C6F8-4438-A72B-2B8DA1B0502F}">
      <dgm:prSet phldrT="[Text]"/>
      <dgm:spPr>
        <a:ln>
          <a:solidFill>
            <a:schemeClr val="bg2"/>
          </a:solidFill>
        </a:ln>
      </dgm:spPr>
      <dgm:t>
        <a:bodyPr/>
        <a:lstStyle/>
        <a:p>
          <a:r>
            <a:rPr lang="en-US" b="0" i="0" dirty="0"/>
            <a:t>Recall that while the bronze layer contains the entire data history in a nearly raw state, the silver layer represents a validated, enriched version of our data that can be trusted for downstream analytics.</a:t>
          </a:r>
          <a:endParaRPr lang="en-US" dirty="0"/>
        </a:p>
      </dgm:t>
    </dgm:pt>
    <dgm:pt modelId="{8539DD14-EBFC-4E64-A473-9BAC008ADABF}" type="parTrans" cxnId="{BE178804-25AE-4C2D-B648-9D49900666AD}">
      <dgm:prSet/>
      <dgm:spPr/>
      <dgm:t>
        <a:bodyPr/>
        <a:lstStyle/>
        <a:p>
          <a:endParaRPr lang="en-US"/>
        </a:p>
      </dgm:t>
    </dgm:pt>
    <dgm:pt modelId="{E62397A4-DF0D-4671-8A05-F551F81D342F}" type="sibTrans" cxnId="{BE178804-25AE-4C2D-B648-9D49900666AD}">
      <dgm:prSet/>
      <dgm:spPr/>
      <dgm:t>
        <a:bodyPr/>
        <a:lstStyle/>
        <a:p>
          <a:endParaRPr lang="en-US"/>
        </a:p>
      </dgm:t>
    </dgm:pt>
    <dgm:pt modelId="{F9CCEA8A-BBBE-44CA-80F4-0F4EA3EDE433}">
      <dgm:prSet phldrT="[Text]"/>
      <dgm:spPr>
        <a:solidFill>
          <a:schemeClr val="accent5"/>
        </a:solidFill>
      </dgm:spPr>
      <dgm:t>
        <a:bodyPr/>
        <a:lstStyle/>
        <a:p>
          <a:r>
            <a:rPr lang="en-US" dirty="0"/>
            <a:t>Gold 🥇 - Curate to Power Analytics</a:t>
          </a:r>
        </a:p>
      </dgm:t>
    </dgm:pt>
    <dgm:pt modelId="{9CE0B2E0-C5CE-47EF-879F-0FEF2D00525C}" type="parTrans" cxnId="{FF901BE5-6E1F-46DA-BD45-BE52C2898960}">
      <dgm:prSet/>
      <dgm:spPr/>
      <dgm:t>
        <a:bodyPr/>
        <a:lstStyle/>
        <a:p>
          <a:endParaRPr lang="en-US"/>
        </a:p>
      </dgm:t>
    </dgm:pt>
    <dgm:pt modelId="{A5675257-819D-48BD-B1FD-DAD148482D84}" type="sibTrans" cxnId="{FF901BE5-6E1F-46DA-BD45-BE52C2898960}">
      <dgm:prSet/>
      <dgm:spPr/>
      <dgm:t>
        <a:bodyPr/>
        <a:lstStyle/>
        <a:p>
          <a:endParaRPr lang="en-US"/>
        </a:p>
      </dgm:t>
    </dgm:pt>
    <dgm:pt modelId="{A574255B-EBE3-481F-B498-06C8B47B6BC8}">
      <dgm:prSet phldrT="[Text]"/>
      <dgm:spPr>
        <a:ln>
          <a:solidFill>
            <a:schemeClr val="bg2"/>
          </a:solidFill>
        </a:ln>
      </dgm:spPr>
      <dgm:t>
        <a:bodyPr/>
        <a:lstStyle/>
        <a:p>
          <a:r>
            <a:rPr lang="en-US" b="0" i="0" dirty="0"/>
            <a:t>This gold data is often highly refined and aggregated, containing data that powers analytics, machine learning, and production applications. While all tables in the </a:t>
          </a:r>
          <a:r>
            <a:rPr lang="en-US" b="0" i="0" dirty="0" err="1"/>
            <a:t>lakehouse</a:t>
          </a:r>
          <a:r>
            <a:rPr lang="en-US" b="0" i="0" dirty="0"/>
            <a:t> should serve an important purpose, gold tables represent data that has been transformed into knowledge, rather than just information.</a:t>
          </a:r>
          <a:endParaRPr lang="en-US" dirty="0"/>
        </a:p>
      </dgm:t>
    </dgm:pt>
    <dgm:pt modelId="{D09DC9F2-CCAB-4F4C-AF23-D9516DF0B7E8}" type="parTrans" cxnId="{0B1C7503-24B7-40CD-9DD5-40FD72814E5F}">
      <dgm:prSet/>
      <dgm:spPr/>
      <dgm:t>
        <a:bodyPr/>
        <a:lstStyle/>
        <a:p>
          <a:endParaRPr lang="en-US"/>
        </a:p>
      </dgm:t>
    </dgm:pt>
    <dgm:pt modelId="{5814B711-7AAA-488F-8119-0529005CBF3E}" type="sibTrans" cxnId="{0B1C7503-24B7-40CD-9DD5-40FD72814E5F}">
      <dgm:prSet/>
      <dgm:spPr/>
      <dgm:t>
        <a:bodyPr/>
        <a:lstStyle/>
        <a:p>
          <a:endParaRPr lang="en-US"/>
        </a:p>
      </dgm:t>
    </dgm:pt>
    <dgm:pt modelId="{264A6325-06E1-4E1C-9309-328106B44D25}">
      <dgm:prSet/>
      <dgm:spPr>
        <a:ln>
          <a:solidFill>
            <a:schemeClr val="bg2"/>
          </a:solidFill>
        </a:ln>
      </dgm:spPr>
      <dgm:t>
        <a:bodyPr/>
        <a:lstStyle/>
        <a:p>
          <a:pPr>
            <a:buFont typeface="Arial" panose="020B0604020202020204" pitchFamily="34" charset="0"/>
            <a:buChar char="•"/>
          </a:pPr>
          <a:r>
            <a:rPr lang="en-US" b="0" i="0" dirty="0"/>
            <a:t>Maintains the raw state of the data source.</a:t>
          </a:r>
        </a:p>
      </dgm:t>
    </dgm:pt>
    <dgm:pt modelId="{2B99E2AC-4B31-42F6-BCD9-0F5627966E84}" type="parTrans" cxnId="{53ED44C8-F563-4D7B-8A73-8C575F2AF2E4}">
      <dgm:prSet/>
      <dgm:spPr/>
      <dgm:t>
        <a:bodyPr/>
        <a:lstStyle/>
        <a:p>
          <a:endParaRPr lang="en-US"/>
        </a:p>
      </dgm:t>
    </dgm:pt>
    <dgm:pt modelId="{413A5495-13A5-448A-A12C-B4823008F99B}" type="sibTrans" cxnId="{53ED44C8-F563-4D7B-8A73-8C575F2AF2E4}">
      <dgm:prSet/>
      <dgm:spPr/>
      <dgm:t>
        <a:bodyPr/>
        <a:lstStyle/>
        <a:p>
          <a:endParaRPr lang="en-US"/>
        </a:p>
      </dgm:t>
    </dgm:pt>
    <dgm:pt modelId="{F083D699-5F42-4287-BF84-027BA27FFD98}">
      <dgm:prSet/>
      <dgm:spPr>
        <a:ln>
          <a:solidFill>
            <a:schemeClr val="bg2"/>
          </a:solidFill>
        </a:ln>
      </dgm:spPr>
      <dgm:t>
        <a:bodyPr/>
        <a:lstStyle/>
        <a:p>
          <a:pPr>
            <a:buFont typeface="Arial" panose="020B0604020202020204" pitchFamily="34" charset="0"/>
            <a:buChar char="•"/>
          </a:pPr>
          <a:r>
            <a:rPr lang="en-US" b="0" i="0" dirty="0"/>
            <a:t>Is appended incrementally and grows over time.</a:t>
          </a:r>
        </a:p>
      </dgm:t>
    </dgm:pt>
    <dgm:pt modelId="{8E74ED11-25DA-430F-8D80-918057FDC220}" type="parTrans" cxnId="{A888231E-25AF-48F7-80D7-DAA6D691DADF}">
      <dgm:prSet/>
      <dgm:spPr/>
      <dgm:t>
        <a:bodyPr/>
        <a:lstStyle/>
        <a:p>
          <a:endParaRPr lang="en-US"/>
        </a:p>
      </dgm:t>
    </dgm:pt>
    <dgm:pt modelId="{AC2B8205-8A64-48CD-8BAF-2BEF8503A9E6}" type="sibTrans" cxnId="{A888231E-25AF-48F7-80D7-DAA6D691DADF}">
      <dgm:prSet/>
      <dgm:spPr/>
      <dgm:t>
        <a:bodyPr/>
        <a:lstStyle/>
        <a:p>
          <a:endParaRPr lang="en-US"/>
        </a:p>
      </dgm:t>
    </dgm:pt>
    <dgm:pt modelId="{6C03420F-8A14-4EDD-9A37-8BDD33F2BB09}">
      <dgm:prSet/>
      <dgm:spPr>
        <a:ln>
          <a:solidFill>
            <a:schemeClr val="bg2"/>
          </a:solidFill>
        </a:ln>
      </dgm:spPr>
      <dgm:t>
        <a:bodyPr/>
        <a:lstStyle/>
        <a:p>
          <a:pPr>
            <a:buFont typeface="Arial" panose="020B0604020202020204" pitchFamily="34" charset="0"/>
            <a:buChar char="•"/>
          </a:pPr>
          <a:r>
            <a:rPr lang="en-US" b="0" i="0" dirty="0"/>
            <a:t>Can be any combination of streaming and batch transactions.</a:t>
          </a:r>
        </a:p>
      </dgm:t>
    </dgm:pt>
    <dgm:pt modelId="{0E8964B9-DF26-41E0-823E-852A66D6DF3C}" type="parTrans" cxnId="{E1E5CA48-C973-4D21-9199-D9E5A0C66977}">
      <dgm:prSet/>
      <dgm:spPr/>
      <dgm:t>
        <a:bodyPr/>
        <a:lstStyle/>
        <a:p>
          <a:endParaRPr lang="en-US"/>
        </a:p>
      </dgm:t>
    </dgm:pt>
    <dgm:pt modelId="{6AA60D21-AEC1-401F-B6A1-102EC065E395}" type="sibTrans" cxnId="{E1E5CA48-C973-4D21-9199-D9E5A0C66977}">
      <dgm:prSet/>
      <dgm:spPr/>
      <dgm:t>
        <a:bodyPr/>
        <a:lstStyle/>
        <a:p>
          <a:endParaRPr lang="en-US"/>
        </a:p>
      </dgm:t>
    </dgm:pt>
    <dgm:pt modelId="{FEC5F0C8-F979-4817-AC76-11D568BEE012}">
      <dgm:prSet/>
      <dgm:spPr>
        <a:ln>
          <a:solidFill>
            <a:schemeClr val="bg2"/>
          </a:solidFill>
        </a:ln>
      </dgm:spPr>
      <dgm:t>
        <a:bodyPr/>
        <a:lstStyle/>
        <a:p>
          <a:r>
            <a:rPr lang="en-US" b="0" i="0" dirty="0"/>
            <a:t>Retaining the full, unprocessed history of each dataset in an efficient storage format provides the ability to recreate any state of a given data system.</a:t>
          </a:r>
        </a:p>
      </dgm:t>
    </dgm:pt>
    <dgm:pt modelId="{460353B6-BECD-4C77-823F-FDA02FD62322}" type="parTrans" cxnId="{D0D5DECE-1F98-4210-A502-9EB32BDC8557}">
      <dgm:prSet/>
      <dgm:spPr/>
      <dgm:t>
        <a:bodyPr/>
        <a:lstStyle/>
        <a:p>
          <a:endParaRPr lang="en-US"/>
        </a:p>
      </dgm:t>
    </dgm:pt>
    <dgm:pt modelId="{43C51C8B-5AC8-43A7-B971-C045E98DE65E}" type="sibTrans" cxnId="{D0D5DECE-1F98-4210-A502-9EB32BDC8557}">
      <dgm:prSet/>
      <dgm:spPr/>
      <dgm:t>
        <a:bodyPr/>
        <a:lstStyle/>
        <a:p>
          <a:endParaRPr lang="en-US"/>
        </a:p>
      </dgm:t>
    </dgm:pt>
    <dgm:pt modelId="{383593CA-DBAD-4587-84E7-ADC5EDCDFD6B}">
      <dgm:prSet/>
      <dgm:spPr>
        <a:ln>
          <a:solidFill>
            <a:schemeClr val="bg2"/>
          </a:solidFill>
        </a:ln>
      </dgm:spPr>
      <dgm:t>
        <a:bodyPr/>
        <a:lstStyle/>
        <a:p>
          <a:r>
            <a:rPr lang="en-US" b="0" i="0" dirty="0"/>
            <a:t>Additional metadata (such as source file names or recording the time data was processed) may be added to data on ingest for enhanced discoverability, description of the state of the source dataset, and optimized performance in downstream applications.</a:t>
          </a:r>
        </a:p>
      </dgm:t>
    </dgm:pt>
    <dgm:pt modelId="{20C4E0D8-6193-4544-9EA9-18A4C6871D30}" type="parTrans" cxnId="{0A6161CD-DB9E-4C55-8126-14EA989FBA11}">
      <dgm:prSet/>
      <dgm:spPr/>
      <dgm:t>
        <a:bodyPr/>
        <a:lstStyle/>
        <a:p>
          <a:endParaRPr lang="en-US"/>
        </a:p>
      </dgm:t>
    </dgm:pt>
    <dgm:pt modelId="{03DE521F-F7F5-47A3-80A1-25820EE389A4}" type="sibTrans" cxnId="{0A6161CD-DB9E-4C55-8126-14EA989FBA11}">
      <dgm:prSet/>
      <dgm:spPr/>
      <dgm:t>
        <a:bodyPr/>
        <a:lstStyle/>
        <a:p>
          <a:endParaRPr lang="en-US"/>
        </a:p>
      </dgm:t>
    </dgm:pt>
    <dgm:pt modelId="{015075E5-168B-441E-99D1-ABAA061552E7}">
      <dgm:prSet/>
      <dgm:spPr>
        <a:ln>
          <a:solidFill>
            <a:schemeClr val="bg2"/>
          </a:solidFill>
        </a:ln>
      </dgm:spPr>
      <dgm:t>
        <a:bodyPr/>
        <a:lstStyle/>
        <a:p>
          <a:r>
            <a:rPr lang="en-US" b="0" i="0"/>
            <a:t>While Databricks believes strongly in the lakehouse vision driven by bronze, silver, and gold tables, simply implementing a silver layer efficiently will immediately unlock many of the potential benefits of the lakehouse.</a:t>
          </a:r>
        </a:p>
      </dgm:t>
    </dgm:pt>
    <dgm:pt modelId="{83683176-2EC2-4E8C-B24A-95A52D810D18}" type="parTrans" cxnId="{9211EDC0-6B1E-48DB-81D4-5B07AC290594}">
      <dgm:prSet/>
      <dgm:spPr/>
      <dgm:t>
        <a:bodyPr/>
        <a:lstStyle/>
        <a:p>
          <a:endParaRPr lang="en-US"/>
        </a:p>
      </dgm:t>
    </dgm:pt>
    <dgm:pt modelId="{A408B9D9-E065-42D1-98F4-94B15E355D50}" type="sibTrans" cxnId="{9211EDC0-6B1E-48DB-81D4-5B07AC290594}">
      <dgm:prSet/>
      <dgm:spPr/>
      <dgm:t>
        <a:bodyPr/>
        <a:lstStyle/>
        <a:p>
          <a:endParaRPr lang="en-US"/>
        </a:p>
      </dgm:t>
    </dgm:pt>
    <dgm:pt modelId="{EAF39900-19AC-4EA9-9F72-678D063B3160}">
      <dgm:prSet/>
      <dgm:spPr>
        <a:ln>
          <a:solidFill>
            <a:schemeClr val="bg2"/>
          </a:solidFill>
        </a:ln>
      </dgm:spPr>
      <dgm:t>
        <a:bodyPr/>
        <a:lstStyle/>
        <a:p>
          <a:r>
            <a:rPr lang="en-US" b="0" i="0"/>
            <a:t>For any data pipeline, the silver layer may contain more than one table.</a:t>
          </a:r>
        </a:p>
      </dgm:t>
    </dgm:pt>
    <dgm:pt modelId="{54FC0336-D5AD-445C-A11A-B7726F169C94}" type="parTrans" cxnId="{18F246A9-F4F5-4DC8-A526-CDD82932E726}">
      <dgm:prSet/>
      <dgm:spPr/>
      <dgm:t>
        <a:bodyPr/>
        <a:lstStyle/>
        <a:p>
          <a:endParaRPr lang="en-US"/>
        </a:p>
      </dgm:t>
    </dgm:pt>
    <dgm:pt modelId="{97FF4ECF-EB18-4A36-A911-E214A83C0656}" type="sibTrans" cxnId="{18F246A9-F4F5-4DC8-A526-CDD82932E726}">
      <dgm:prSet/>
      <dgm:spPr/>
      <dgm:t>
        <a:bodyPr/>
        <a:lstStyle/>
        <a:p>
          <a:endParaRPr lang="en-US"/>
        </a:p>
      </dgm:t>
    </dgm:pt>
    <dgm:pt modelId="{04E7C32D-E11D-4C17-9F97-F9EC0821BDB1}">
      <dgm:prSet/>
      <dgm:spPr>
        <a:ln>
          <a:solidFill>
            <a:schemeClr val="bg2"/>
          </a:solidFill>
        </a:ln>
      </dgm:spPr>
      <dgm:t>
        <a:bodyPr/>
        <a:lstStyle/>
        <a:p>
          <a:r>
            <a:rPr lang="en-US" b="0" i="0"/>
            <a:t>Analysts largely rely on gold tables for their core responsibilities, and data shared with a customer would rarely be stored outside this level.</a:t>
          </a:r>
        </a:p>
      </dgm:t>
    </dgm:pt>
    <dgm:pt modelId="{AAC554AB-849C-4645-8B46-D1505D910205}" type="parTrans" cxnId="{D1D0D322-2FE0-4ABC-888C-B91F3D8D6557}">
      <dgm:prSet/>
      <dgm:spPr/>
      <dgm:t>
        <a:bodyPr/>
        <a:lstStyle/>
        <a:p>
          <a:endParaRPr lang="en-US"/>
        </a:p>
      </dgm:t>
    </dgm:pt>
    <dgm:pt modelId="{3DC33D6B-7C51-48EB-8D6E-6692A2F0B816}" type="sibTrans" cxnId="{D1D0D322-2FE0-4ABC-888C-B91F3D8D6557}">
      <dgm:prSet/>
      <dgm:spPr/>
      <dgm:t>
        <a:bodyPr/>
        <a:lstStyle/>
        <a:p>
          <a:endParaRPr lang="en-US"/>
        </a:p>
      </dgm:t>
    </dgm:pt>
    <dgm:pt modelId="{9CD07E2E-FFF4-4967-BCD8-FD4EAE4844A7}">
      <dgm:prSet/>
      <dgm:spPr>
        <a:ln>
          <a:solidFill>
            <a:schemeClr val="bg2"/>
          </a:solidFill>
        </a:ln>
      </dgm:spPr>
      <dgm:t>
        <a:bodyPr/>
        <a:lstStyle/>
        <a:p>
          <a:r>
            <a:rPr lang="en-US" b="0" i="0"/>
            <a:t>Updates to these tables are completed as part of regularly scheduled production workloads, which helps control costs and allows service level agreements (SLAs) for data freshness to be established.</a:t>
          </a:r>
        </a:p>
      </dgm:t>
    </dgm:pt>
    <dgm:pt modelId="{859BFEB5-9E40-43DF-9A4D-0C8ED3224678}" type="parTrans" cxnId="{49721366-F2E5-42A7-A313-0A9580E04955}">
      <dgm:prSet/>
      <dgm:spPr/>
      <dgm:t>
        <a:bodyPr/>
        <a:lstStyle/>
        <a:p>
          <a:endParaRPr lang="en-US"/>
        </a:p>
      </dgm:t>
    </dgm:pt>
    <dgm:pt modelId="{F1A19C54-2043-45DF-B562-D22367382D03}" type="sibTrans" cxnId="{49721366-F2E5-42A7-A313-0A9580E04955}">
      <dgm:prSet/>
      <dgm:spPr/>
      <dgm:t>
        <a:bodyPr/>
        <a:lstStyle/>
        <a:p>
          <a:endParaRPr lang="en-US"/>
        </a:p>
      </dgm:t>
    </dgm:pt>
    <dgm:pt modelId="{E6EF3531-8F91-4C87-A3FA-A4342B38798D}">
      <dgm:prSet/>
      <dgm:spPr>
        <a:ln>
          <a:solidFill>
            <a:schemeClr val="bg2"/>
          </a:solidFill>
        </a:ln>
      </dgm:spPr>
      <dgm:t>
        <a:bodyPr/>
        <a:lstStyle/>
        <a:p>
          <a:r>
            <a:rPr lang="en-US" b="0" i="0"/>
            <a:t>While the lakehouse doesn’t have the same deadlock issues that you may encounter in a enterprise data warehouse, gold tables are often stored in a separate storage container to help avoid cloud limits on data requests.</a:t>
          </a:r>
        </a:p>
      </dgm:t>
    </dgm:pt>
    <dgm:pt modelId="{EE239EC7-209D-469A-8DEF-DE4065E78826}" type="parTrans" cxnId="{793D407F-1FA3-4C96-9990-6E38EBDA8618}">
      <dgm:prSet/>
      <dgm:spPr/>
      <dgm:t>
        <a:bodyPr/>
        <a:lstStyle/>
        <a:p>
          <a:endParaRPr lang="en-US"/>
        </a:p>
      </dgm:t>
    </dgm:pt>
    <dgm:pt modelId="{0A32DC64-B99D-44CC-84B7-D59B5731A5A3}" type="sibTrans" cxnId="{793D407F-1FA3-4C96-9990-6E38EBDA8618}">
      <dgm:prSet/>
      <dgm:spPr/>
      <dgm:t>
        <a:bodyPr/>
        <a:lstStyle/>
        <a:p>
          <a:endParaRPr lang="en-US"/>
        </a:p>
      </dgm:t>
    </dgm:pt>
    <dgm:pt modelId="{59D997A9-5EC9-41D6-B85A-C0C1F2855973}">
      <dgm:prSet/>
      <dgm:spPr>
        <a:ln>
          <a:solidFill>
            <a:schemeClr val="bg2"/>
          </a:solidFill>
        </a:ln>
      </dgm:spPr>
      <dgm:t>
        <a:bodyPr/>
        <a:lstStyle/>
        <a:p>
          <a:r>
            <a:rPr lang="en-US" b="0" i="0" dirty="0"/>
            <a:t>In general, because aggregations, joins, and filtering are handled before data is written to the gold layer, users should see low latency query performance on data in gold tables.</a:t>
          </a:r>
        </a:p>
      </dgm:t>
    </dgm:pt>
    <dgm:pt modelId="{A740E863-6048-4532-A310-C8A109B6BBD0}" type="parTrans" cxnId="{2A14C1CB-008B-4637-9A54-3CC223447AE5}">
      <dgm:prSet/>
      <dgm:spPr/>
      <dgm:t>
        <a:bodyPr/>
        <a:lstStyle/>
        <a:p>
          <a:endParaRPr lang="en-US"/>
        </a:p>
      </dgm:t>
    </dgm:pt>
    <dgm:pt modelId="{93AEF4D2-B9B7-4913-804C-E470CC65B172}" type="sibTrans" cxnId="{2A14C1CB-008B-4637-9A54-3CC223447AE5}">
      <dgm:prSet/>
      <dgm:spPr/>
      <dgm:t>
        <a:bodyPr/>
        <a:lstStyle/>
        <a:p>
          <a:endParaRPr lang="en-US"/>
        </a:p>
      </dgm:t>
    </dgm:pt>
    <dgm:pt modelId="{A988B8A7-DBFD-4AE5-920F-75864A14677E}" type="pres">
      <dgm:prSet presAssocID="{F1E3BD3D-8C30-40DC-861E-BE9BCED6C9DB}" presName="linear" presStyleCnt="0">
        <dgm:presLayoutVars>
          <dgm:dir/>
          <dgm:animLvl val="lvl"/>
          <dgm:resizeHandles val="exact"/>
        </dgm:presLayoutVars>
      </dgm:prSet>
      <dgm:spPr/>
    </dgm:pt>
    <dgm:pt modelId="{1F463BB7-F277-4873-B0A0-5837667A3080}" type="pres">
      <dgm:prSet presAssocID="{6A40D457-0B45-4142-9E26-A43EDB10D6A5}" presName="parentLin" presStyleCnt="0"/>
      <dgm:spPr/>
    </dgm:pt>
    <dgm:pt modelId="{E91FF76A-F317-4BE9-89F5-050BAFB1711D}" type="pres">
      <dgm:prSet presAssocID="{6A40D457-0B45-4142-9E26-A43EDB10D6A5}" presName="parentLeftMargin" presStyleLbl="node1" presStyleIdx="0" presStyleCnt="3"/>
      <dgm:spPr/>
    </dgm:pt>
    <dgm:pt modelId="{4B99301A-2B05-4B2A-83B0-3C1191210AB5}" type="pres">
      <dgm:prSet presAssocID="{6A40D457-0B45-4142-9E26-A43EDB10D6A5}" presName="parentText" presStyleLbl="node1" presStyleIdx="0" presStyleCnt="3">
        <dgm:presLayoutVars>
          <dgm:chMax val="0"/>
          <dgm:bulletEnabled val="1"/>
        </dgm:presLayoutVars>
      </dgm:prSet>
      <dgm:spPr/>
    </dgm:pt>
    <dgm:pt modelId="{A4BF62E1-D50B-4E97-869E-7DA4D4E3DD9D}" type="pres">
      <dgm:prSet presAssocID="{6A40D457-0B45-4142-9E26-A43EDB10D6A5}" presName="negativeSpace" presStyleCnt="0"/>
      <dgm:spPr/>
    </dgm:pt>
    <dgm:pt modelId="{90D16DDD-0B78-4BA2-A33E-8D39CDA3380E}" type="pres">
      <dgm:prSet presAssocID="{6A40D457-0B45-4142-9E26-A43EDB10D6A5}" presName="childText" presStyleLbl="conFgAcc1" presStyleIdx="0" presStyleCnt="3">
        <dgm:presLayoutVars>
          <dgm:bulletEnabled val="1"/>
        </dgm:presLayoutVars>
      </dgm:prSet>
      <dgm:spPr/>
    </dgm:pt>
    <dgm:pt modelId="{88F46BF4-8F9E-4674-BA0C-01AE532D7263}" type="pres">
      <dgm:prSet presAssocID="{AEB94037-B400-41C6-93E1-4FD047F310C5}" presName="spaceBetweenRectangles" presStyleCnt="0"/>
      <dgm:spPr/>
    </dgm:pt>
    <dgm:pt modelId="{C6C64C92-4597-431B-8F18-733ECEACB87B}" type="pres">
      <dgm:prSet presAssocID="{D7EDC1A6-933E-44D6-87A4-DA3CA14057EC}" presName="parentLin" presStyleCnt="0"/>
      <dgm:spPr/>
    </dgm:pt>
    <dgm:pt modelId="{AB463579-D993-4961-BCAB-B8B2E12B52E3}" type="pres">
      <dgm:prSet presAssocID="{D7EDC1A6-933E-44D6-87A4-DA3CA14057EC}" presName="parentLeftMargin" presStyleLbl="node1" presStyleIdx="0" presStyleCnt="3"/>
      <dgm:spPr/>
    </dgm:pt>
    <dgm:pt modelId="{6BDB1BD4-2E9E-42DB-B8CD-44639F070B34}" type="pres">
      <dgm:prSet presAssocID="{D7EDC1A6-933E-44D6-87A4-DA3CA14057EC}" presName="parentText" presStyleLbl="node1" presStyleIdx="1" presStyleCnt="3">
        <dgm:presLayoutVars>
          <dgm:chMax val="0"/>
          <dgm:bulletEnabled val="1"/>
        </dgm:presLayoutVars>
      </dgm:prSet>
      <dgm:spPr/>
    </dgm:pt>
    <dgm:pt modelId="{07E70FE5-67D8-4AA8-9870-8500309C5030}" type="pres">
      <dgm:prSet presAssocID="{D7EDC1A6-933E-44D6-87A4-DA3CA14057EC}" presName="negativeSpace" presStyleCnt="0"/>
      <dgm:spPr/>
    </dgm:pt>
    <dgm:pt modelId="{85EC99F4-81C8-420C-8965-854EDE9BCF5B}" type="pres">
      <dgm:prSet presAssocID="{D7EDC1A6-933E-44D6-87A4-DA3CA14057EC}" presName="childText" presStyleLbl="conFgAcc1" presStyleIdx="1" presStyleCnt="3">
        <dgm:presLayoutVars>
          <dgm:bulletEnabled val="1"/>
        </dgm:presLayoutVars>
      </dgm:prSet>
      <dgm:spPr/>
    </dgm:pt>
    <dgm:pt modelId="{7247C7F8-3E09-4B59-ADE5-9D022690F6C8}" type="pres">
      <dgm:prSet presAssocID="{F45F48D6-5DB6-406D-A3CD-20EC6963ECD1}" presName="spaceBetweenRectangles" presStyleCnt="0"/>
      <dgm:spPr/>
    </dgm:pt>
    <dgm:pt modelId="{62DEBDFC-F89D-4AB2-B7D1-4B5BF7A853F3}" type="pres">
      <dgm:prSet presAssocID="{F9CCEA8A-BBBE-44CA-80F4-0F4EA3EDE433}" presName="parentLin" presStyleCnt="0"/>
      <dgm:spPr/>
    </dgm:pt>
    <dgm:pt modelId="{11D22448-7C4A-4644-B2F5-9076A0FA5904}" type="pres">
      <dgm:prSet presAssocID="{F9CCEA8A-BBBE-44CA-80F4-0F4EA3EDE433}" presName="parentLeftMargin" presStyleLbl="node1" presStyleIdx="1" presStyleCnt="3"/>
      <dgm:spPr/>
    </dgm:pt>
    <dgm:pt modelId="{584154B8-D4EE-4C1E-9DEB-F5DECE6ACBF4}" type="pres">
      <dgm:prSet presAssocID="{F9CCEA8A-BBBE-44CA-80F4-0F4EA3EDE433}" presName="parentText" presStyleLbl="node1" presStyleIdx="2" presStyleCnt="3">
        <dgm:presLayoutVars>
          <dgm:chMax val="0"/>
          <dgm:bulletEnabled val="1"/>
        </dgm:presLayoutVars>
      </dgm:prSet>
      <dgm:spPr/>
    </dgm:pt>
    <dgm:pt modelId="{62C45070-7B0E-41F7-A19D-1FA8FA88EB09}" type="pres">
      <dgm:prSet presAssocID="{F9CCEA8A-BBBE-44CA-80F4-0F4EA3EDE433}" presName="negativeSpace" presStyleCnt="0"/>
      <dgm:spPr/>
    </dgm:pt>
    <dgm:pt modelId="{A23832E2-1434-446B-8332-F65676A3F9F9}" type="pres">
      <dgm:prSet presAssocID="{F9CCEA8A-BBBE-44CA-80F4-0F4EA3EDE433}" presName="childText" presStyleLbl="conFgAcc1" presStyleIdx="2" presStyleCnt="3">
        <dgm:presLayoutVars>
          <dgm:bulletEnabled val="1"/>
        </dgm:presLayoutVars>
      </dgm:prSet>
      <dgm:spPr/>
    </dgm:pt>
  </dgm:ptLst>
  <dgm:cxnLst>
    <dgm:cxn modelId="{CBACEB02-2E57-4304-A7C7-AFC503ECB11F}" srcId="{F1E3BD3D-8C30-40DC-861E-BE9BCED6C9DB}" destId="{D7EDC1A6-933E-44D6-87A4-DA3CA14057EC}" srcOrd="1" destOrd="0" parTransId="{4019C7F1-57A2-4AC7-92D7-5E5226BCCF11}" sibTransId="{F45F48D6-5DB6-406D-A3CD-20EC6963ECD1}"/>
    <dgm:cxn modelId="{0B1C7503-24B7-40CD-9DD5-40FD72814E5F}" srcId="{F9CCEA8A-BBBE-44CA-80F4-0F4EA3EDE433}" destId="{A574255B-EBE3-481F-B498-06C8B47B6BC8}" srcOrd="0" destOrd="0" parTransId="{D09DC9F2-CCAB-4F4C-AF23-D9516DF0B7E8}" sibTransId="{5814B711-7AAA-488F-8119-0529005CBF3E}"/>
    <dgm:cxn modelId="{BE178804-25AE-4C2D-B648-9D49900666AD}" srcId="{D7EDC1A6-933E-44D6-87A4-DA3CA14057EC}" destId="{2290C6A0-C6F8-4438-A72B-2B8DA1B0502F}" srcOrd="0" destOrd="0" parTransId="{8539DD14-EBFC-4E64-A473-9BAC008ADABF}" sibTransId="{E62397A4-DF0D-4671-8A05-F551F81D342F}"/>
    <dgm:cxn modelId="{32D26F07-6FC1-4B75-8102-19D7A0E845CD}" type="presOf" srcId="{FEC5F0C8-F979-4817-AC76-11D568BEE012}" destId="{90D16DDD-0B78-4BA2-A33E-8D39CDA3380E}" srcOrd="0" destOrd="4" presId="urn:microsoft.com/office/officeart/2005/8/layout/list1"/>
    <dgm:cxn modelId="{3A19B107-DD60-4746-9DF0-B25896835387}" type="presOf" srcId="{F9CCEA8A-BBBE-44CA-80F4-0F4EA3EDE433}" destId="{11D22448-7C4A-4644-B2F5-9076A0FA5904}" srcOrd="0" destOrd="0" presId="urn:microsoft.com/office/officeart/2005/8/layout/list1"/>
    <dgm:cxn modelId="{BE77680A-5F90-4BCF-8301-5FB509116D3F}" type="presOf" srcId="{04E7C32D-E11D-4C17-9F97-F9EC0821BDB1}" destId="{A23832E2-1434-446B-8332-F65676A3F9F9}" srcOrd="0" destOrd="1" presId="urn:microsoft.com/office/officeart/2005/8/layout/list1"/>
    <dgm:cxn modelId="{8A9A4913-1309-4AE5-BF42-CF45A5E612E1}" srcId="{F1E3BD3D-8C30-40DC-861E-BE9BCED6C9DB}" destId="{6A40D457-0B45-4142-9E26-A43EDB10D6A5}" srcOrd="0" destOrd="0" parTransId="{9154AFAC-5DB2-473D-939C-42297D288428}" sibTransId="{AEB94037-B400-41C6-93E1-4FD047F310C5}"/>
    <dgm:cxn modelId="{0A3BAE1A-9E69-4EA8-A06F-CC91737BF07A}" type="presOf" srcId="{A574255B-EBE3-481F-B498-06C8B47B6BC8}" destId="{A23832E2-1434-446B-8332-F65676A3F9F9}" srcOrd="0" destOrd="0" presId="urn:microsoft.com/office/officeart/2005/8/layout/list1"/>
    <dgm:cxn modelId="{4973181C-A8A7-4F46-8A8B-9C15D4CE429F}" type="presOf" srcId="{D7EDC1A6-933E-44D6-87A4-DA3CA14057EC}" destId="{6BDB1BD4-2E9E-42DB-B8CD-44639F070B34}" srcOrd="1" destOrd="0" presId="urn:microsoft.com/office/officeart/2005/8/layout/list1"/>
    <dgm:cxn modelId="{A888231E-25AF-48F7-80D7-DAA6D691DADF}" srcId="{78A66AFC-9E84-40F0-B0BD-DCE17C4C5EE6}" destId="{F083D699-5F42-4287-BF84-027BA27FFD98}" srcOrd="1" destOrd="0" parTransId="{8E74ED11-25DA-430F-8D80-918057FDC220}" sibTransId="{AC2B8205-8A64-48CD-8BAF-2BEF8503A9E6}"/>
    <dgm:cxn modelId="{D1D0D322-2FE0-4ABC-888C-B91F3D8D6557}" srcId="{F9CCEA8A-BBBE-44CA-80F4-0F4EA3EDE433}" destId="{04E7C32D-E11D-4C17-9F97-F9EC0821BDB1}" srcOrd="1" destOrd="0" parTransId="{AAC554AB-849C-4645-8B46-D1505D910205}" sibTransId="{3DC33D6B-7C51-48EB-8D6E-6692A2F0B816}"/>
    <dgm:cxn modelId="{09A4F031-1579-4B66-86E6-C6687EF2DBA7}" type="presOf" srcId="{6A40D457-0B45-4142-9E26-A43EDB10D6A5}" destId="{4B99301A-2B05-4B2A-83B0-3C1191210AB5}" srcOrd="1" destOrd="0" presId="urn:microsoft.com/office/officeart/2005/8/layout/list1"/>
    <dgm:cxn modelId="{009D8F43-7F90-4560-8027-DE0C294FED05}" type="presOf" srcId="{E6EF3531-8F91-4C87-A3FA-A4342B38798D}" destId="{A23832E2-1434-446B-8332-F65676A3F9F9}" srcOrd="0" destOrd="3" presId="urn:microsoft.com/office/officeart/2005/8/layout/list1"/>
    <dgm:cxn modelId="{49721366-F2E5-42A7-A313-0A9580E04955}" srcId="{F9CCEA8A-BBBE-44CA-80F4-0F4EA3EDE433}" destId="{9CD07E2E-FFF4-4967-BCD8-FD4EAE4844A7}" srcOrd="2" destOrd="0" parTransId="{859BFEB5-9E40-43DF-9A4D-0C8ED3224678}" sibTransId="{F1A19C54-2043-45DF-B562-D22367382D03}"/>
    <dgm:cxn modelId="{E1E5CA48-C973-4D21-9199-D9E5A0C66977}" srcId="{78A66AFC-9E84-40F0-B0BD-DCE17C4C5EE6}" destId="{6C03420F-8A14-4EDD-9A37-8BDD33F2BB09}" srcOrd="2" destOrd="0" parTransId="{0E8964B9-DF26-41E0-823E-852A66D6DF3C}" sibTransId="{6AA60D21-AEC1-401F-B6A1-102EC065E395}"/>
    <dgm:cxn modelId="{E429FF69-2558-4BE6-A31B-A9EFD41DBFA4}" type="presOf" srcId="{F9CCEA8A-BBBE-44CA-80F4-0F4EA3EDE433}" destId="{584154B8-D4EE-4C1E-9DEB-F5DECE6ACBF4}" srcOrd="1" destOrd="0" presId="urn:microsoft.com/office/officeart/2005/8/layout/list1"/>
    <dgm:cxn modelId="{AD66A24E-1062-4977-8D93-2C6EB6CFEAB6}" type="presOf" srcId="{EAF39900-19AC-4EA9-9F72-678D063B3160}" destId="{85EC99F4-81C8-420C-8965-854EDE9BCF5B}" srcOrd="0" destOrd="2" presId="urn:microsoft.com/office/officeart/2005/8/layout/list1"/>
    <dgm:cxn modelId="{2C835652-1BF4-43D2-B70E-5F0E492BAF7D}" type="presOf" srcId="{6C03420F-8A14-4EDD-9A37-8BDD33F2BB09}" destId="{90D16DDD-0B78-4BA2-A33E-8D39CDA3380E}" srcOrd="0" destOrd="3" presId="urn:microsoft.com/office/officeart/2005/8/layout/list1"/>
    <dgm:cxn modelId="{8E51677E-6702-4BA8-A664-BE6F87D0D7BB}" type="presOf" srcId="{015075E5-168B-441E-99D1-ABAA061552E7}" destId="{85EC99F4-81C8-420C-8965-854EDE9BCF5B}" srcOrd="0" destOrd="1" presId="urn:microsoft.com/office/officeart/2005/8/layout/list1"/>
    <dgm:cxn modelId="{793D407F-1FA3-4C96-9990-6E38EBDA8618}" srcId="{F9CCEA8A-BBBE-44CA-80F4-0F4EA3EDE433}" destId="{E6EF3531-8F91-4C87-A3FA-A4342B38798D}" srcOrd="3" destOrd="0" parTransId="{EE239EC7-209D-469A-8DEF-DE4065E78826}" sibTransId="{0A32DC64-B99D-44CC-84B7-D59B5731A5A3}"/>
    <dgm:cxn modelId="{3EC7DD82-17CB-4272-9F35-E09C4F87ACEC}" srcId="{6A40D457-0B45-4142-9E26-A43EDB10D6A5}" destId="{78A66AFC-9E84-40F0-B0BD-DCE17C4C5EE6}" srcOrd="0" destOrd="0" parTransId="{D9D02B5C-3AB7-43AA-A640-DCD45EE8B9E2}" sibTransId="{2DECA38D-2B41-410E-9942-3A21DBEE6E1C}"/>
    <dgm:cxn modelId="{3A34A889-76B7-4AC9-8D71-9CBA7B24A31C}" type="presOf" srcId="{59D997A9-5EC9-41D6-B85A-C0C1F2855973}" destId="{A23832E2-1434-446B-8332-F65676A3F9F9}" srcOrd="0" destOrd="4" presId="urn:microsoft.com/office/officeart/2005/8/layout/list1"/>
    <dgm:cxn modelId="{9A23DE89-276E-45DA-952F-43BF356D7BCA}" type="presOf" srcId="{9CD07E2E-FFF4-4967-BCD8-FD4EAE4844A7}" destId="{A23832E2-1434-446B-8332-F65676A3F9F9}" srcOrd="0" destOrd="2" presId="urn:microsoft.com/office/officeart/2005/8/layout/list1"/>
    <dgm:cxn modelId="{43A57B97-5ABE-4A77-BD9A-D967D2397310}" type="presOf" srcId="{264A6325-06E1-4E1C-9309-328106B44D25}" destId="{90D16DDD-0B78-4BA2-A33E-8D39CDA3380E}" srcOrd="0" destOrd="1" presId="urn:microsoft.com/office/officeart/2005/8/layout/list1"/>
    <dgm:cxn modelId="{2098309C-CBAB-49C5-91D2-65A7F3F2EB10}" type="presOf" srcId="{78A66AFC-9E84-40F0-B0BD-DCE17C4C5EE6}" destId="{90D16DDD-0B78-4BA2-A33E-8D39CDA3380E}" srcOrd="0" destOrd="0" presId="urn:microsoft.com/office/officeart/2005/8/layout/list1"/>
    <dgm:cxn modelId="{18F246A9-F4F5-4DC8-A526-CDD82932E726}" srcId="{D7EDC1A6-933E-44D6-87A4-DA3CA14057EC}" destId="{EAF39900-19AC-4EA9-9F72-678D063B3160}" srcOrd="2" destOrd="0" parTransId="{54FC0336-D5AD-445C-A11A-B7726F169C94}" sibTransId="{97FF4ECF-EB18-4A36-A911-E214A83C0656}"/>
    <dgm:cxn modelId="{6451F7B2-25A9-4617-B087-9836043FDE87}" type="presOf" srcId="{383593CA-DBAD-4587-84E7-ADC5EDCDFD6B}" destId="{90D16DDD-0B78-4BA2-A33E-8D39CDA3380E}" srcOrd="0" destOrd="5" presId="urn:microsoft.com/office/officeart/2005/8/layout/list1"/>
    <dgm:cxn modelId="{DB7A18BF-BF63-41F8-8F54-1733C40FF69E}" type="presOf" srcId="{F1E3BD3D-8C30-40DC-861E-BE9BCED6C9DB}" destId="{A988B8A7-DBFD-4AE5-920F-75864A14677E}" srcOrd="0" destOrd="0" presId="urn:microsoft.com/office/officeart/2005/8/layout/list1"/>
    <dgm:cxn modelId="{9211EDC0-6B1E-48DB-81D4-5B07AC290594}" srcId="{D7EDC1A6-933E-44D6-87A4-DA3CA14057EC}" destId="{015075E5-168B-441E-99D1-ABAA061552E7}" srcOrd="1" destOrd="0" parTransId="{83683176-2EC2-4E8C-B24A-95A52D810D18}" sibTransId="{A408B9D9-E065-42D1-98F4-94B15E355D50}"/>
    <dgm:cxn modelId="{53ED44C8-F563-4D7B-8A73-8C575F2AF2E4}" srcId="{78A66AFC-9E84-40F0-B0BD-DCE17C4C5EE6}" destId="{264A6325-06E1-4E1C-9309-328106B44D25}" srcOrd="0" destOrd="0" parTransId="{2B99E2AC-4B31-42F6-BCD9-0F5627966E84}" sibTransId="{413A5495-13A5-448A-A12C-B4823008F99B}"/>
    <dgm:cxn modelId="{2A14C1CB-008B-4637-9A54-3CC223447AE5}" srcId="{F9CCEA8A-BBBE-44CA-80F4-0F4EA3EDE433}" destId="{59D997A9-5EC9-41D6-B85A-C0C1F2855973}" srcOrd="4" destOrd="0" parTransId="{A740E863-6048-4532-A310-C8A109B6BBD0}" sibTransId="{93AEF4D2-B9B7-4913-804C-E470CC65B172}"/>
    <dgm:cxn modelId="{0A6161CD-DB9E-4C55-8126-14EA989FBA11}" srcId="{6A40D457-0B45-4142-9E26-A43EDB10D6A5}" destId="{383593CA-DBAD-4587-84E7-ADC5EDCDFD6B}" srcOrd="2" destOrd="0" parTransId="{20C4E0D8-6193-4544-9EA9-18A4C6871D30}" sibTransId="{03DE521F-F7F5-47A3-80A1-25820EE389A4}"/>
    <dgm:cxn modelId="{D0D5DECE-1F98-4210-A502-9EB32BDC8557}" srcId="{6A40D457-0B45-4142-9E26-A43EDB10D6A5}" destId="{FEC5F0C8-F979-4817-AC76-11D568BEE012}" srcOrd="1" destOrd="0" parTransId="{460353B6-BECD-4C77-823F-FDA02FD62322}" sibTransId="{43C51C8B-5AC8-43A7-B971-C045E98DE65E}"/>
    <dgm:cxn modelId="{FF901BE5-6E1F-46DA-BD45-BE52C2898960}" srcId="{F1E3BD3D-8C30-40DC-861E-BE9BCED6C9DB}" destId="{F9CCEA8A-BBBE-44CA-80F4-0F4EA3EDE433}" srcOrd="2" destOrd="0" parTransId="{9CE0B2E0-C5CE-47EF-879F-0FEF2D00525C}" sibTransId="{A5675257-819D-48BD-B1FD-DAD148482D84}"/>
    <dgm:cxn modelId="{76563EE9-914F-46ED-AC10-92626F513A9E}" type="presOf" srcId="{D7EDC1A6-933E-44D6-87A4-DA3CA14057EC}" destId="{AB463579-D993-4961-BCAB-B8B2E12B52E3}" srcOrd="0" destOrd="0" presId="urn:microsoft.com/office/officeart/2005/8/layout/list1"/>
    <dgm:cxn modelId="{40A302F1-7E08-44BB-A961-D18F15F0D40E}" type="presOf" srcId="{F083D699-5F42-4287-BF84-027BA27FFD98}" destId="{90D16DDD-0B78-4BA2-A33E-8D39CDA3380E}" srcOrd="0" destOrd="2" presId="urn:microsoft.com/office/officeart/2005/8/layout/list1"/>
    <dgm:cxn modelId="{AF0914F7-E996-46D0-B23C-D09B9712D711}" type="presOf" srcId="{6A40D457-0B45-4142-9E26-A43EDB10D6A5}" destId="{E91FF76A-F317-4BE9-89F5-050BAFB1711D}" srcOrd="0" destOrd="0" presId="urn:microsoft.com/office/officeart/2005/8/layout/list1"/>
    <dgm:cxn modelId="{A72474F9-0912-4B4A-97B1-FEB22153FB54}" type="presOf" srcId="{2290C6A0-C6F8-4438-A72B-2B8DA1B0502F}" destId="{85EC99F4-81C8-420C-8965-854EDE9BCF5B}" srcOrd="0" destOrd="0" presId="urn:microsoft.com/office/officeart/2005/8/layout/list1"/>
    <dgm:cxn modelId="{766BCD30-6279-4D31-820F-678F39E3788A}" type="presParOf" srcId="{A988B8A7-DBFD-4AE5-920F-75864A14677E}" destId="{1F463BB7-F277-4873-B0A0-5837667A3080}" srcOrd="0" destOrd="0" presId="urn:microsoft.com/office/officeart/2005/8/layout/list1"/>
    <dgm:cxn modelId="{3950B36C-C7A3-4A4A-9A8E-2FFED4FDD578}" type="presParOf" srcId="{1F463BB7-F277-4873-B0A0-5837667A3080}" destId="{E91FF76A-F317-4BE9-89F5-050BAFB1711D}" srcOrd="0" destOrd="0" presId="urn:microsoft.com/office/officeart/2005/8/layout/list1"/>
    <dgm:cxn modelId="{BA3ED881-B02A-4390-882B-068BCDD595CB}" type="presParOf" srcId="{1F463BB7-F277-4873-B0A0-5837667A3080}" destId="{4B99301A-2B05-4B2A-83B0-3C1191210AB5}" srcOrd="1" destOrd="0" presId="urn:microsoft.com/office/officeart/2005/8/layout/list1"/>
    <dgm:cxn modelId="{3763C30A-24E3-4A42-AEBE-BC74AD0C54D5}" type="presParOf" srcId="{A988B8A7-DBFD-4AE5-920F-75864A14677E}" destId="{A4BF62E1-D50B-4E97-869E-7DA4D4E3DD9D}" srcOrd="1" destOrd="0" presId="urn:microsoft.com/office/officeart/2005/8/layout/list1"/>
    <dgm:cxn modelId="{D666E607-43D7-43EA-9F3D-18B686BDA0CC}" type="presParOf" srcId="{A988B8A7-DBFD-4AE5-920F-75864A14677E}" destId="{90D16DDD-0B78-4BA2-A33E-8D39CDA3380E}" srcOrd="2" destOrd="0" presId="urn:microsoft.com/office/officeart/2005/8/layout/list1"/>
    <dgm:cxn modelId="{A052CBC2-E5F9-4547-8119-C98D702FCBBE}" type="presParOf" srcId="{A988B8A7-DBFD-4AE5-920F-75864A14677E}" destId="{88F46BF4-8F9E-4674-BA0C-01AE532D7263}" srcOrd="3" destOrd="0" presId="urn:microsoft.com/office/officeart/2005/8/layout/list1"/>
    <dgm:cxn modelId="{E92ACDE7-564D-4AE5-9716-538911A2F07F}" type="presParOf" srcId="{A988B8A7-DBFD-4AE5-920F-75864A14677E}" destId="{C6C64C92-4597-431B-8F18-733ECEACB87B}" srcOrd="4" destOrd="0" presId="urn:microsoft.com/office/officeart/2005/8/layout/list1"/>
    <dgm:cxn modelId="{5F698B12-2D84-4030-923F-FACA509D0001}" type="presParOf" srcId="{C6C64C92-4597-431B-8F18-733ECEACB87B}" destId="{AB463579-D993-4961-BCAB-B8B2E12B52E3}" srcOrd="0" destOrd="0" presId="urn:microsoft.com/office/officeart/2005/8/layout/list1"/>
    <dgm:cxn modelId="{6D32287D-F7AF-4DE4-946B-EF5204F88095}" type="presParOf" srcId="{C6C64C92-4597-431B-8F18-733ECEACB87B}" destId="{6BDB1BD4-2E9E-42DB-B8CD-44639F070B34}" srcOrd="1" destOrd="0" presId="urn:microsoft.com/office/officeart/2005/8/layout/list1"/>
    <dgm:cxn modelId="{8F9BDAF8-FB8A-4852-AA7A-A34EDDD26159}" type="presParOf" srcId="{A988B8A7-DBFD-4AE5-920F-75864A14677E}" destId="{07E70FE5-67D8-4AA8-9870-8500309C5030}" srcOrd="5" destOrd="0" presId="urn:microsoft.com/office/officeart/2005/8/layout/list1"/>
    <dgm:cxn modelId="{9EC21252-3AF5-4C41-BFD5-2C4775DC7310}" type="presParOf" srcId="{A988B8A7-DBFD-4AE5-920F-75864A14677E}" destId="{85EC99F4-81C8-420C-8965-854EDE9BCF5B}" srcOrd="6" destOrd="0" presId="urn:microsoft.com/office/officeart/2005/8/layout/list1"/>
    <dgm:cxn modelId="{1EF51334-9894-430C-A6D8-F5B6D7557E8E}" type="presParOf" srcId="{A988B8A7-DBFD-4AE5-920F-75864A14677E}" destId="{7247C7F8-3E09-4B59-ADE5-9D022690F6C8}" srcOrd="7" destOrd="0" presId="urn:microsoft.com/office/officeart/2005/8/layout/list1"/>
    <dgm:cxn modelId="{F843A87D-2CC4-449B-B7B6-9380B01B688F}" type="presParOf" srcId="{A988B8A7-DBFD-4AE5-920F-75864A14677E}" destId="{62DEBDFC-F89D-4AB2-B7D1-4B5BF7A853F3}" srcOrd="8" destOrd="0" presId="urn:microsoft.com/office/officeart/2005/8/layout/list1"/>
    <dgm:cxn modelId="{234C9EE7-462C-4B24-A280-116676B1D8B6}" type="presParOf" srcId="{62DEBDFC-F89D-4AB2-B7D1-4B5BF7A853F3}" destId="{11D22448-7C4A-4644-B2F5-9076A0FA5904}" srcOrd="0" destOrd="0" presId="urn:microsoft.com/office/officeart/2005/8/layout/list1"/>
    <dgm:cxn modelId="{D2354D4C-6F30-4739-BF52-AE1BB07146D2}" type="presParOf" srcId="{62DEBDFC-F89D-4AB2-B7D1-4B5BF7A853F3}" destId="{584154B8-D4EE-4C1E-9DEB-F5DECE6ACBF4}" srcOrd="1" destOrd="0" presId="urn:microsoft.com/office/officeart/2005/8/layout/list1"/>
    <dgm:cxn modelId="{1B6BBB4B-69CC-4E47-9381-F606718C5C65}" type="presParOf" srcId="{A988B8A7-DBFD-4AE5-920F-75864A14677E}" destId="{62C45070-7B0E-41F7-A19D-1FA8FA88EB09}" srcOrd="9" destOrd="0" presId="urn:microsoft.com/office/officeart/2005/8/layout/list1"/>
    <dgm:cxn modelId="{67F7E672-F246-4E9E-8D99-6D3DCBD04AFC}" type="presParOf" srcId="{A988B8A7-DBFD-4AE5-920F-75864A14677E}" destId="{A23832E2-1434-446B-8332-F65676A3F9F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CA31AFD-1609-435F-9176-1F38275189AB}"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0F6294C3-BC28-4EC7-8CF4-BC5FDDF17A69}">
      <dgm:prSet phldrT="[Text]"/>
      <dgm:spPr/>
      <dgm:t>
        <a:bodyPr/>
        <a:lstStyle/>
        <a:p>
          <a:r>
            <a:rPr lang="en-US" dirty="0"/>
            <a:t>Serverless SQL Pools</a:t>
          </a:r>
        </a:p>
      </dgm:t>
    </dgm:pt>
    <dgm:pt modelId="{B5537882-5FCF-4EC7-969F-697FA4A02BC6}" type="parTrans" cxnId="{F1E44179-3AA9-46A1-AB15-7A03C85860F3}">
      <dgm:prSet/>
      <dgm:spPr/>
      <dgm:t>
        <a:bodyPr/>
        <a:lstStyle/>
        <a:p>
          <a:endParaRPr lang="en-US"/>
        </a:p>
      </dgm:t>
    </dgm:pt>
    <dgm:pt modelId="{5DE471ED-9487-4D05-8F7F-1B8EC76A6767}" type="sibTrans" cxnId="{F1E44179-3AA9-46A1-AB15-7A03C85860F3}">
      <dgm:prSet/>
      <dgm:spPr/>
      <dgm:t>
        <a:bodyPr/>
        <a:lstStyle/>
        <a:p>
          <a:endParaRPr lang="en-US"/>
        </a:p>
      </dgm:t>
    </dgm:pt>
    <dgm:pt modelId="{E5414789-A198-4F20-AB93-5ABE45E48691}">
      <dgm:prSet phldrT="[Text]"/>
      <dgm:spPr/>
      <dgm:t>
        <a:bodyPr/>
        <a:lstStyle/>
        <a:p>
          <a:r>
            <a:rPr lang="en-US" dirty="0"/>
            <a:t>The first and, in my opinion, most flexible pool type is the Serverless SQL Pool.</a:t>
          </a:r>
        </a:p>
      </dgm:t>
    </dgm:pt>
    <dgm:pt modelId="{CECDA772-E101-4701-A762-E90876C90AAF}" type="parTrans" cxnId="{1421948C-EEB7-48FD-8876-CF965C6BCEDB}">
      <dgm:prSet/>
      <dgm:spPr/>
      <dgm:t>
        <a:bodyPr/>
        <a:lstStyle/>
        <a:p>
          <a:endParaRPr lang="en-US"/>
        </a:p>
      </dgm:t>
    </dgm:pt>
    <dgm:pt modelId="{665FA878-2A36-48BB-AE01-C6B6E4AB0B5F}" type="sibTrans" cxnId="{1421948C-EEB7-48FD-8876-CF965C6BCEDB}">
      <dgm:prSet/>
      <dgm:spPr/>
      <dgm:t>
        <a:bodyPr/>
        <a:lstStyle/>
        <a:p>
          <a:endParaRPr lang="en-US"/>
        </a:p>
      </dgm:t>
    </dgm:pt>
    <dgm:pt modelId="{9AA363A4-11B1-41AE-87E1-26A3CC067395}">
      <dgm:prSet phldrT="[Text]"/>
      <dgm:spPr/>
      <dgm:t>
        <a:bodyPr/>
        <a:lstStyle/>
        <a:p>
          <a:r>
            <a:rPr lang="en-US" dirty="0"/>
            <a:t>Dedicated SQL Pools</a:t>
          </a:r>
        </a:p>
      </dgm:t>
    </dgm:pt>
    <dgm:pt modelId="{9B9F929B-06FB-4EF4-9DEE-AB4BBC86323D}" type="parTrans" cxnId="{B33B5CDD-9A13-4E30-9035-9038E599C213}">
      <dgm:prSet/>
      <dgm:spPr/>
      <dgm:t>
        <a:bodyPr/>
        <a:lstStyle/>
        <a:p>
          <a:endParaRPr lang="en-US"/>
        </a:p>
      </dgm:t>
    </dgm:pt>
    <dgm:pt modelId="{58669F35-6147-4988-84DE-1FE584BC3904}" type="sibTrans" cxnId="{B33B5CDD-9A13-4E30-9035-9038E599C213}">
      <dgm:prSet/>
      <dgm:spPr/>
      <dgm:t>
        <a:bodyPr/>
        <a:lstStyle/>
        <a:p>
          <a:endParaRPr lang="en-US"/>
        </a:p>
      </dgm:t>
    </dgm:pt>
    <dgm:pt modelId="{356093E9-AE9B-42FB-A096-285004E51B8C}">
      <dgm:prSet phldrT="[Text]"/>
      <dgm:spPr/>
      <dgm:t>
        <a:bodyPr/>
        <a:lstStyle/>
        <a:p>
          <a:r>
            <a:rPr lang="en-US" dirty="0"/>
            <a:t>In contrast to Serverless SQL Pools, Dedicated SQL Pools are provisioned at a specific size, and you pay for them while they are turned on, no matter how much data is being processed.</a:t>
          </a:r>
        </a:p>
      </dgm:t>
    </dgm:pt>
    <dgm:pt modelId="{A6CF5046-03B5-4042-98D2-37CCFA5F2853}" type="parTrans" cxnId="{3BA77B2A-3A53-4966-9B83-F0836BFC79A9}">
      <dgm:prSet/>
      <dgm:spPr/>
      <dgm:t>
        <a:bodyPr/>
        <a:lstStyle/>
        <a:p>
          <a:endParaRPr lang="en-US"/>
        </a:p>
      </dgm:t>
    </dgm:pt>
    <dgm:pt modelId="{869F0DFF-55C7-4E75-90C1-09EE0B44D275}" type="sibTrans" cxnId="{3BA77B2A-3A53-4966-9B83-F0836BFC79A9}">
      <dgm:prSet/>
      <dgm:spPr/>
      <dgm:t>
        <a:bodyPr/>
        <a:lstStyle/>
        <a:p>
          <a:endParaRPr lang="en-US"/>
        </a:p>
      </dgm:t>
    </dgm:pt>
    <dgm:pt modelId="{A5E4AB11-7A7B-4A45-AC44-0824A8065510}">
      <dgm:prSet phldrT="[Text]"/>
      <dgm:spPr/>
      <dgm:t>
        <a:bodyPr/>
        <a:lstStyle/>
        <a:p>
          <a:r>
            <a:rPr lang="en-US" dirty="0"/>
            <a:t>Serverless Spark Pools</a:t>
          </a:r>
        </a:p>
      </dgm:t>
    </dgm:pt>
    <dgm:pt modelId="{9B424C5C-68D7-4CB0-9756-77C635E3C188}" type="parTrans" cxnId="{819D7B6F-CFD4-4559-965A-D1282375BCAE}">
      <dgm:prSet/>
      <dgm:spPr/>
      <dgm:t>
        <a:bodyPr/>
        <a:lstStyle/>
        <a:p>
          <a:endParaRPr lang="en-US"/>
        </a:p>
      </dgm:t>
    </dgm:pt>
    <dgm:pt modelId="{C9AA966B-D0B0-4321-97C0-79ACEA53FE80}" type="sibTrans" cxnId="{819D7B6F-CFD4-4559-965A-D1282375BCAE}">
      <dgm:prSet/>
      <dgm:spPr/>
      <dgm:t>
        <a:bodyPr/>
        <a:lstStyle/>
        <a:p>
          <a:endParaRPr lang="en-US"/>
        </a:p>
      </dgm:t>
    </dgm:pt>
    <dgm:pt modelId="{1C985EDD-F49D-4BA5-BAB8-729A4A5AEE30}">
      <dgm:prSet phldrT="[Text]"/>
      <dgm:spPr/>
      <dgm:t>
        <a:bodyPr/>
        <a:lstStyle/>
        <a:p>
          <a:r>
            <a:rPr lang="en-US" dirty="0"/>
            <a:t>The last type of pool is a Serverless Spark Pool, which creates a Spark session in the background.</a:t>
          </a:r>
        </a:p>
      </dgm:t>
    </dgm:pt>
    <dgm:pt modelId="{341056F0-F865-4104-A01E-535B7C9C691D}" type="parTrans" cxnId="{5DCF93F6-FD13-41C6-A4CF-E6A4FFD1319C}">
      <dgm:prSet/>
      <dgm:spPr/>
      <dgm:t>
        <a:bodyPr/>
        <a:lstStyle/>
        <a:p>
          <a:endParaRPr lang="en-US"/>
        </a:p>
      </dgm:t>
    </dgm:pt>
    <dgm:pt modelId="{27D2513E-F096-4120-A90B-4F00CABA1883}" type="sibTrans" cxnId="{5DCF93F6-FD13-41C6-A4CF-E6A4FFD1319C}">
      <dgm:prSet/>
      <dgm:spPr/>
      <dgm:t>
        <a:bodyPr/>
        <a:lstStyle/>
        <a:p>
          <a:endParaRPr lang="en-US"/>
        </a:p>
      </dgm:t>
    </dgm:pt>
    <dgm:pt modelId="{B755A879-EEBD-4786-B1E5-93ABD8BE6BDE}">
      <dgm:prSet phldrT="[Text]"/>
      <dgm:spPr/>
      <dgm:t>
        <a:bodyPr/>
        <a:lstStyle/>
        <a:p>
          <a:r>
            <a:rPr lang="en-US" dirty="0"/>
            <a:t>This pool type allows you to use SQL without having to reserve a certain capacity of compute. </a:t>
          </a:r>
        </a:p>
      </dgm:t>
    </dgm:pt>
    <dgm:pt modelId="{538A7EBA-F33D-4F5F-8EBE-93EBB73BEB5B}" type="parTrans" cxnId="{A602E2D9-6CDE-46FB-8496-BC5BA6C28013}">
      <dgm:prSet/>
      <dgm:spPr/>
      <dgm:t>
        <a:bodyPr/>
        <a:lstStyle/>
        <a:p>
          <a:endParaRPr lang="en-US"/>
        </a:p>
      </dgm:t>
    </dgm:pt>
    <dgm:pt modelId="{8B45E928-3D90-4BB7-8294-F08119C6DE65}" type="sibTrans" cxnId="{A602E2D9-6CDE-46FB-8496-BC5BA6C28013}">
      <dgm:prSet/>
      <dgm:spPr/>
      <dgm:t>
        <a:bodyPr/>
        <a:lstStyle/>
        <a:p>
          <a:endParaRPr lang="en-US"/>
        </a:p>
      </dgm:t>
    </dgm:pt>
    <dgm:pt modelId="{3235743C-EE7D-4069-B775-D0D013B42C19}">
      <dgm:prSet phldrT="[Text]"/>
      <dgm:spPr/>
      <dgm:t>
        <a:bodyPr/>
        <a:lstStyle/>
        <a:p>
          <a:r>
            <a:rPr lang="en-US" dirty="0"/>
            <a:t>You're charged based on how much data the pool processes rather than the number of physical nodes that are used.</a:t>
          </a:r>
        </a:p>
      </dgm:t>
    </dgm:pt>
    <dgm:pt modelId="{A530AA7B-EB0E-4075-BDDF-DA0850B144E0}" type="parTrans" cxnId="{476ABA95-1CB5-49F3-B8D4-C3A69765B54C}">
      <dgm:prSet/>
      <dgm:spPr/>
      <dgm:t>
        <a:bodyPr/>
        <a:lstStyle/>
        <a:p>
          <a:endParaRPr lang="en-US"/>
        </a:p>
      </dgm:t>
    </dgm:pt>
    <dgm:pt modelId="{78914788-8208-4F7B-BA29-2FD92CB9B133}" type="sibTrans" cxnId="{476ABA95-1CB5-49F3-B8D4-C3A69765B54C}">
      <dgm:prSet/>
      <dgm:spPr/>
      <dgm:t>
        <a:bodyPr/>
        <a:lstStyle/>
        <a:p>
          <a:endParaRPr lang="en-US"/>
        </a:p>
      </dgm:t>
    </dgm:pt>
    <dgm:pt modelId="{4CAF2A64-65A8-476B-B6E2-7D3CBDB4C08C}">
      <dgm:prSet phldrT="[Text]"/>
      <dgm:spPr/>
      <dgm:t>
        <a:bodyPr/>
        <a:lstStyle/>
        <a:p>
          <a:r>
            <a:rPr lang="en-US" dirty="0"/>
            <a:t>I would recommend this pool type for ad hoc querying of data, especially if you want to simply read and query data from your data lake.</a:t>
          </a:r>
        </a:p>
      </dgm:t>
    </dgm:pt>
    <dgm:pt modelId="{81689591-D2E1-4137-8BE0-D3DD0E16EB7B}" type="parTrans" cxnId="{F851C7BC-0325-441A-A661-DFD2A0F10F3A}">
      <dgm:prSet/>
      <dgm:spPr/>
      <dgm:t>
        <a:bodyPr/>
        <a:lstStyle/>
        <a:p>
          <a:endParaRPr lang="en-US"/>
        </a:p>
      </dgm:t>
    </dgm:pt>
    <dgm:pt modelId="{E227816F-10A0-40D7-B198-1F6F4E0C920F}" type="sibTrans" cxnId="{F851C7BC-0325-441A-A661-DFD2A0F10F3A}">
      <dgm:prSet/>
      <dgm:spPr/>
      <dgm:t>
        <a:bodyPr/>
        <a:lstStyle/>
        <a:p>
          <a:endParaRPr lang="en-US"/>
        </a:p>
      </dgm:t>
    </dgm:pt>
    <dgm:pt modelId="{086968B2-D134-42A7-9E62-DDE68F9A9D7D}">
      <dgm:prSet phldrT="[Text]"/>
      <dgm:spPr/>
      <dgm:t>
        <a:bodyPr/>
        <a:lstStyle/>
        <a:p>
          <a:r>
            <a:rPr lang="en-US" dirty="0"/>
            <a:t>This type of pool is ideal for larger, complex data querying or otherwise planned tasks.</a:t>
          </a:r>
        </a:p>
      </dgm:t>
    </dgm:pt>
    <dgm:pt modelId="{FF8C3C58-53CB-40DB-B4ED-37E6E14B293C}" type="parTrans" cxnId="{1F3F168B-4EF6-4AE8-BB63-2BB2D9286F01}">
      <dgm:prSet/>
      <dgm:spPr/>
      <dgm:t>
        <a:bodyPr/>
        <a:lstStyle/>
        <a:p>
          <a:endParaRPr lang="en-US"/>
        </a:p>
      </dgm:t>
    </dgm:pt>
    <dgm:pt modelId="{1C6416DB-E6CE-480F-9AC4-94EECB3B24B9}" type="sibTrans" cxnId="{1F3F168B-4EF6-4AE8-BB63-2BB2D9286F01}">
      <dgm:prSet/>
      <dgm:spPr/>
      <dgm:t>
        <a:bodyPr/>
        <a:lstStyle/>
        <a:p>
          <a:endParaRPr lang="en-US"/>
        </a:p>
      </dgm:t>
    </dgm:pt>
    <dgm:pt modelId="{4F74DA4B-FECE-4CA1-870E-D48D265E260A}">
      <dgm:prSet phldrT="[Text]"/>
      <dgm:spPr/>
      <dgm:t>
        <a:bodyPr/>
        <a:lstStyle/>
        <a:p>
          <a:r>
            <a:rPr lang="en-US" dirty="0"/>
            <a:t>Why? Because you can turn Dedicated Pools off and avoid charges after you're done. With Dedicated Pools, you pick a specified performance level, which is measured in obscure units called “Data Warehouse Units" or DWUs.</a:t>
          </a:r>
        </a:p>
      </dgm:t>
    </dgm:pt>
    <dgm:pt modelId="{23BCEFF3-9BE4-4F25-BF34-BED9E4AAE7F4}" type="parTrans" cxnId="{5D130464-D851-4ACC-AD4C-19971CA36C16}">
      <dgm:prSet/>
      <dgm:spPr/>
      <dgm:t>
        <a:bodyPr/>
        <a:lstStyle/>
        <a:p>
          <a:endParaRPr lang="en-US"/>
        </a:p>
      </dgm:t>
    </dgm:pt>
    <dgm:pt modelId="{325DA3DF-29F2-4C09-A3DC-5FDA8CAED316}" type="sibTrans" cxnId="{5D130464-D851-4ACC-AD4C-19971CA36C16}">
      <dgm:prSet/>
      <dgm:spPr/>
      <dgm:t>
        <a:bodyPr/>
        <a:lstStyle/>
        <a:p>
          <a:endParaRPr lang="en-US"/>
        </a:p>
      </dgm:t>
    </dgm:pt>
    <dgm:pt modelId="{08BB75CB-C71A-4312-A655-633C98ABC940}">
      <dgm:prSet phldrT="[Text]"/>
      <dgm:spPr/>
      <dgm:t>
        <a:bodyPr/>
        <a:lstStyle/>
        <a:p>
          <a:r>
            <a:rPr lang="en-US" dirty="0"/>
            <a:t>The more DWUs, the more CPU cores, memory, and data I/O are available to be utilized.</a:t>
          </a:r>
        </a:p>
      </dgm:t>
    </dgm:pt>
    <dgm:pt modelId="{FBB725DB-F603-4697-BF87-287A4B0EA4C2}" type="parTrans" cxnId="{94CBC11A-7B9C-4187-A91B-5571E27ED8EE}">
      <dgm:prSet/>
      <dgm:spPr/>
      <dgm:t>
        <a:bodyPr/>
        <a:lstStyle/>
        <a:p>
          <a:endParaRPr lang="en-US"/>
        </a:p>
      </dgm:t>
    </dgm:pt>
    <dgm:pt modelId="{C32CD4C1-0F17-47CC-8E55-86CAFD7EBD58}" type="sibTrans" cxnId="{94CBC11A-7B9C-4187-A91B-5571E27ED8EE}">
      <dgm:prSet/>
      <dgm:spPr/>
      <dgm:t>
        <a:bodyPr/>
        <a:lstStyle/>
        <a:p>
          <a:endParaRPr lang="en-US"/>
        </a:p>
      </dgm:t>
    </dgm:pt>
    <dgm:pt modelId="{DB6E32C7-41AC-45E5-B40E-4587D23CD08C}">
      <dgm:prSet phldrT="[Text]"/>
      <dgm:spPr/>
      <dgm:t>
        <a:bodyPr/>
        <a:lstStyle/>
        <a:p>
          <a:r>
            <a:rPr lang="en-US" dirty="0"/>
            <a:t>This allows users to utilize </a:t>
          </a:r>
          <a:r>
            <a:rPr lang="en-US" dirty="0" err="1"/>
            <a:t>SparkSQL</a:t>
          </a:r>
          <a:r>
            <a:rPr lang="en-US" dirty="0"/>
            <a:t> functionality inside of Synapse. The benefit?</a:t>
          </a:r>
        </a:p>
      </dgm:t>
    </dgm:pt>
    <dgm:pt modelId="{D871BAEF-3306-4771-A6A0-5857282DBDA7}" type="parTrans" cxnId="{F00362BF-1290-4070-AC41-3E81C2F9FA44}">
      <dgm:prSet/>
      <dgm:spPr/>
      <dgm:t>
        <a:bodyPr/>
        <a:lstStyle/>
        <a:p>
          <a:endParaRPr lang="en-US"/>
        </a:p>
      </dgm:t>
    </dgm:pt>
    <dgm:pt modelId="{F5978369-A4BD-42DC-B0F8-1ECA57338E32}" type="sibTrans" cxnId="{F00362BF-1290-4070-AC41-3E81C2F9FA44}">
      <dgm:prSet/>
      <dgm:spPr/>
      <dgm:t>
        <a:bodyPr/>
        <a:lstStyle/>
        <a:p>
          <a:endParaRPr lang="en-US"/>
        </a:p>
      </dgm:t>
    </dgm:pt>
    <dgm:pt modelId="{395D75E8-917A-4CC4-B0B9-059ED73FDDD7}">
      <dgm:prSet phldrT="[Text]"/>
      <dgm:spPr/>
      <dgm:t>
        <a:bodyPr/>
        <a:lstStyle/>
        <a:p>
          <a:r>
            <a:rPr lang="en-US" dirty="0"/>
            <a:t>This pool type is similar to the Serverless SQL Pool in that you are charged based on the amount of data that's processed.</a:t>
          </a:r>
        </a:p>
      </dgm:t>
    </dgm:pt>
    <dgm:pt modelId="{E0D2FD2E-8C35-4831-8FF6-AD538CF6827E}" type="parTrans" cxnId="{E81DF041-689F-44D9-A118-65F34F575E4E}">
      <dgm:prSet/>
      <dgm:spPr/>
      <dgm:t>
        <a:bodyPr/>
        <a:lstStyle/>
        <a:p>
          <a:endParaRPr lang="en-US"/>
        </a:p>
      </dgm:t>
    </dgm:pt>
    <dgm:pt modelId="{8042F374-CE44-4E11-80CF-E4678EFF47E9}" type="sibTrans" cxnId="{E81DF041-689F-44D9-A118-65F34F575E4E}">
      <dgm:prSet/>
      <dgm:spPr/>
      <dgm:t>
        <a:bodyPr/>
        <a:lstStyle/>
        <a:p>
          <a:endParaRPr lang="en-US"/>
        </a:p>
      </dgm:t>
    </dgm:pt>
    <dgm:pt modelId="{CA6CEEFD-8826-49DD-A565-ECD7B63DCC86}">
      <dgm:prSet phldrT="[Text]"/>
      <dgm:spPr/>
      <dgm:t>
        <a:bodyPr/>
        <a:lstStyle/>
        <a:p>
          <a:r>
            <a:rPr lang="en-US" dirty="0"/>
            <a:t>This also allows you to install Spark libraries on the pool, which is perfect if you have packages that make certain data processing tasks easier. </a:t>
          </a:r>
        </a:p>
      </dgm:t>
    </dgm:pt>
    <dgm:pt modelId="{94BFDC7D-635C-4B5B-BFE6-C7ED22DE3732}" type="parTrans" cxnId="{895B1CF0-FD58-4DE6-8E57-E44C6AAD0C2F}">
      <dgm:prSet/>
      <dgm:spPr/>
      <dgm:t>
        <a:bodyPr/>
        <a:lstStyle/>
        <a:p>
          <a:endParaRPr lang="en-US"/>
        </a:p>
      </dgm:t>
    </dgm:pt>
    <dgm:pt modelId="{72C883FC-2450-49CD-A21D-FF0EC7B29C98}" type="sibTrans" cxnId="{895B1CF0-FD58-4DE6-8E57-E44C6AAD0C2F}">
      <dgm:prSet/>
      <dgm:spPr/>
      <dgm:t>
        <a:bodyPr/>
        <a:lstStyle/>
        <a:p>
          <a:endParaRPr lang="en-US"/>
        </a:p>
      </dgm:t>
    </dgm:pt>
    <dgm:pt modelId="{8081876F-A6D5-4F79-ABF5-3AA04FF29E99}">
      <dgm:prSet phldrT="[Text]"/>
      <dgm:spPr/>
      <dgm:t>
        <a:bodyPr/>
        <a:lstStyle/>
        <a:p>
          <a:r>
            <a:rPr lang="en-US" dirty="0"/>
            <a:t>Highly distributed and scalable processing of data in a Spark cluster, which can speed up some complex data transformation tasks that might otherwise take longer in traditional SQL.</a:t>
          </a:r>
        </a:p>
      </dgm:t>
    </dgm:pt>
    <dgm:pt modelId="{C75C7915-5739-46BB-ABB4-8DF6972752E9}" type="parTrans" cxnId="{4BC6C87D-1B8B-4063-8E53-11F34E604312}">
      <dgm:prSet/>
      <dgm:spPr/>
      <dgm:t>
        <a:bodyPr/>
        <a:lstStyle/>
        <a:p>
          <a:endParaRPr lang="en-US"/>
        </a:p>
      </dgm:t>
    </dgm:pt>
    <dgm:pt modelId="{5E713302-1AA7-4620-8206-1B63B8E553F5}" type="sibTrans" cxnId="{4BC6C87D-1B8B-4063-8E53-11F34E604312}">
      <dgm:prSet/>
      <dgm:spPr/>
      <dgm:t>
        <a:bodyPr/>
        <a:lstStyle/>
        <a:p>
          <a:endParaRPr lang="en-US"/>
        </a:p>
      </dgm:t>
    </dgm:pt>
    <dgm:pt modelId="{2CF0E5EF-448B-46EE-B99A-7E894DC710CF}" type="pres">
      <dgm:prSet presAssocID="{FCA31AFD-1609-435F-9176-1F38275189AB}" presName="Name0" presStyleCnt="0">
        <dgm:presLayoutVars>
          <dgm:dir/>
          <dgm:animLvl val="lvl"/>
          <dgm:resizeHandles val="exact"/>
        </dgm:presLayoutVars>
      </dgm:prSet>
      <dgm:spPr/>
    </dgm:pt>
    <dgm:pt modelId="{1657DA1E-5CF2-4EFF-A80C-17B2664F2DFF}" type="pres">
      <dgm:prSet presAssocID="{0F6294C3-BC28-4EC7-8CF4-BC5FDDF17A69}" presName="composite" presStyleCnt="0"/>
      <dgm:spPr/>
    </dgm:pt>
    <dgm:pt modelId="{21D8B16D-A2D1-4928-9668-9F8AD0A31775}" type="pres">
      <dgm:prSet presAssocID="{0F6294C3-BC28-4EC7-8CF4-BC5FDDF17A69}" presName="parTx" presStyleLbl="alignNode1" presStyleIdx="0" presStyleCnt="3">
        <dgm:presLayoutVars>
          <dgm:chMax val="0"/>
          <dgm:chPref val="0"/>
          <dgm:bulletEnabled val="1"/>
        </dgm:presLayoutVars>
      </dgm:prSet>
      <dgm:spPr/>
    </dgm:pt>
    <dgm:pt modelId="{9553B6F7-226E-4662-91C3-7590D8E0CE18}" type="pres">
      <dgm:prSet presAssocID="{0F6294C3-BC28-4EC7-8CF4-BC5FDDF17A69}" presName="desTx" presStyleLbl="alignAccFollowNode1" presStyleIdx="0" presStyleCnt="3">
        <dgm:presLayoutVars>
          <dgm:bulletEnabled val="1"/>
        </dgm:presLayoutVars>
      </dgm:prSet>
      <dgm:spPr/>
    </dgm:pt>
    <dgm:pt modelId="{C0C29323-B925-49C3-86EB-0ACE4F905520}" type="pres">
      <dgm:prSet presAssocID="{5DE471ED-9487-4D05-8F7F-1B8EC76A6767}" presName="space" presStyleCnt="0"/>
      <dgm:spPr/>
    </dgm:pt>
    <dgm:pt modelId="{26050D00-3171-4460-AFE5-5C43367A0F16}" type="pres">
      <dgm:prSet presAssocID="{9AA363A4-11B1-41AE-87E1-26A3CC067395}" presName="composite" presStyleCnt="0"/>
      <dgm:spPr/>
    </dgm:pt>
    <dgm:pt modelId="{63D06AB5-8830-4F7F-9A6E-C4329B1D62D1}" type="pres">
      <dgm:prSet presAssocID="{9AA363A4-11B1-41AE-87E1-26A3CC067395}" presName="parTx" presStyleLbl="alignNode1" presStyleIdx="1" presStyleCnt="3">
        <dgm:presLayoutVars>
          <dgm:chMax val="0"/>
          <dgm:chPref val="0"/>
          <dgm:bulletEnabled val="1"/>
        </dgm:presLayoutVars>
      </dgm:prSet>
      <dgm:spPr/>
    </dgm:pt>
    <dgm:pt modelId="{7E7D88DA-567E-4203-9D4B-61B5C42A1312}" type="pres">
      <dgm:prSet presAssocID="{9AA363A4-11B1-41AE-87E1-26A3CC067395}" presName="desTx" presStyleLbl="alignAccFollowNode1" presStyleIdx="1" presStyleCnt="3">
        <dgm:presLayoutVars>
          <dgm:bulletEnabled val="1"/>
        </dgm:presLayoutVars>
      </dgm:prSet>
      <dgm:spPr/>
    </dgm:pt>
    <dgm:pt modelId="{A72620B1-2C3C-46E3-8126-06D26A9D4228}" type="pres">
      <dgm:prSet presAssocID="{58669F35-6147-4988-84DE-1FE584BC3904}" presName="space" presStyleCnt="0"/>
      <dgm:spPr/>
    </dgm:pt>
    <dgm:pt modelId="{E2084563-6D56-44F6-A80F-E85E518A05B5}" type="pres">
      <dgm:prSet presAssocID="{A5E4AB11-7A7B-4A45-AC44-0824A8065510}" presName="composite" presStyleCnt="0"/>
      <dgm:spPr/>
    </dgm:pt>
    <dgm:pt modelId="{7BA7E177-46C4-4AB4-9A3D-BA2D44A5BF14}" type="pres">
      <dgm:prSet presAssocID="{A5E4AB11-7A7B-4A45-AC44-0824A8065510}" presName="parTx" presStyleLbl="alignNode1" presStyleIdx="2" presStyleCnt="3">
        <dgm:presLayoutVars>
          <dgm:chMax val="0"/>
          <dgm:chPref val="0"/>
          <dgm:bulletEnabled val="1"/>
        </dgm:presLayoutVars>
      </dgm:prSet>
      <dgm:spPr/>
    </dgm:pt>
    <dgm:pt modelId="{F636BF26-F30F-4A16-80D0-00850BE4B596}" type="pres">
      <dgm:prSet presAssocID="{A5E4AB11-7A7B-4A45-AC44-0824A8065510}" presName="desTx" presStyleLbl="alignAccFollowNode1" presStyleIdx="2" presStyleCnt="3">
        <dgm:presLayoutVars>
          <dgm:bulletEnabled val="1"/>
        </dgm:presLayoutVars>
      </dgm:prSet>
      <dgm:spPr/>
    </dgm:pt>
  </dgm:ptLst>
  <dgm:cxnLst>
    <dgm:cxn modelId="{38D60F0B-22BD-4212-9984-040517684D97}" type="presOf" srcId="{356093E9-AE9B-42FB-A096-285004E51B8C}" destId="{7E7D88DA-567E-4203-9D4B-61B5C42A1312}" srcOrd="0" destOrd="0" presId="urn:microsoft.com/office/officeart/2005/8/layout/hList1"/>
    <dgm:cxn modelId="{F8228418-A1F6-41C0-80B9-D364A68F51AA}" type="presOf" srcId="{4F74DA4B-FECE-4CA1-870E-D48D265E260A}" destId="{7E7D88DA-567E-4203-9D4B-61B5C42A1312}" srcOrd="0" destOrd="2" presId="urn:microsoft.com/office/officeart/2005/8/layout/hList1"/>
    <dgm:cxn modelId="{94CBC11A-7B9C-4187-A91B-5571E27ED8EE}" srcId="{086968B2-D134-42A7-9E62-DDE68F9A9D7D}" destId="{08BB75CB-C71A-4312-A655-633C98ABC940}" srcOrd="1" destOrd="0" parTransId="{FBB725DB-F603-4697-BF87-287A4B0EA4C2}" sibTransId="{C32CD4C1-0F17-47CC-8E55-86CAFD7EBD58}"/>
    <dgm:cxn modelId="{9C28D721-A455-4BBF-A756-0740306B8D74}" type="presOf" srcId="{8081876F-A6D5-4F79-ABF5-3AA04FF29E99}" destId="{F636BF26-F30F-4A16-80D0-00850BE4B596}" srcOrd="0" destOrd="2" presId="urn:microsoft.com/office/officeart/2005/8/layout/hList1"/>
    <dgm:cxn modelId="{3C5B0429-9FC3-44D9-B0DD-84A761BDA72B}" type="presOf" srcId="{FCA31AFD-1609-435F-9176-1F38275189AB}" destId="{2CF0E5EF-448B-46EE-B99A-7E894DC710CF}" srcOrd="0" destOrd="0" presId="urn:microsoft.com/office/officeart/2005/8/layout/hList1"/>
    <dgm:cxn modelId="{3BA77B2A-3A53-4966-9B83-F0836BFC79A9}" srcId="{9AA363A4-11B1-41AE-87E1-26A3CC067395}" destId="{356093E9-AE9B-42FB-A096-285004E51B8C}" srcOrd="0" destOrd="0" parTransId="{A6CF5046-03B5-4042-98D2-37CCFA5F2853}" sibTransId="{869F0DFF-55C7-4E75-90C1-09EE0B44D275}"/>
    <dgm:cxn modelId="{E81DF041-689F-44D9-A118-65F34F575E4E}" srcId="{A5E4AB11-7A7B-4A45-AC44-0824A8065510}" destId="{395D75E8-917A-4CC4-B0B9-059ED73FDDD7}" srcOrd="2" destOrd="0" parTransId="{E0D2FD2E-8C35-4831-8FF6-AD538CF6827E}" sibTransId="{8042F374-CE44-4E11-80CF-E4678EFF47E9}"/>
    <dgm:cxn modelId="{5D130464-D851-4ACC-AD4C-19971CA36C16}" srcId="{086968B2-D134-42A7-9E62-DDE68F9A9D7D}" destId="{4F74DA4B-FECE-4CA1-870E-D48D265E260A}" srcOrd="0" destOrd="0" parTransId="{23BCEFF3-9BE4-4F25-BF34-BED9E4AAE7F4}" sibTransId="{325DA3DF-29F2-4C09-A3DC-5FDA8CAED316}"/>
    <dgm:cxn modelId="{E91BB546-D803-45E3-8FF7-FC47193B1A06}" type="presOf" srcId="{CA6CEEFD-8826-49DD-A565-ECD7B63DCC86}" destId="{F636BF26-F30F-4A16-80D0-00850BE4B596}" srcOrd="0" destOrd="4" presId="urn:microsoft.com/office/officeart/2005/8/layout/hList1"/>
    <dgm:cxn modelId="{819D7B6F-CFD4-4559-965A-D1282375BCAE}" srcId="{FCA31AFD-1609-435F-9176-1F38275189AB}" destId="{A5E4AB11-7A7B-4A45-AC44-0824A8065510}" srcOrd="2" destOrd="0" parTransId="{9B424C5C-68D7-4CB0-9756-77C635E3C188}" sibTransId="{C9AA966B-D0B0-4321-97C0-79ACEA53FE80}"/>
    <dgm:cxn modelId="{F1E44179-3AA9-46A1-AB15-7A03C85860F3}" srcId="{FCA31AFD-1609-435F-9176-1F38275189AB}" destId="{0F6294C3-BC28-4EC7-8CF4-BC5FDDF17A69}" srcOrd="0" destOrd="0" parTransId="{B5537882-5FCF-4EC7-969F-697FA4A02BC6}" sibTransId="{5DE471ED-9487-4D05-8F7F-1B8EC76A6767}"/>
    <dgm:cxn modelId="{4BC6C87D-1B8B-4063-8E53-11F34E604312}" srcId="{DB6E32C7-41AC-45E5-B40E-4587D23CD08C}" destId="{8081876F-A6D5-4F79-ABF5-3AA04FF29E99}" srcOrd="0" destOrd="0" parTransId="{C75C7915-5739-46BB-ABB4-8DF6972752E9}" sibTransId="{5E713302-1AA7-4620-8206-1B63B8E553F5}"/>
    <dgm:cxn modelId="{459BC87E-3ADC-4C3B-B761-8A844BEA475B}" type="presOf" srcId="{1C985EDD-F49D-4BA5-BAB8-729A4A5AEE30}" destId="{F636BF26-F30F-4A16-80D0-00850BE4B596}" srcOrd="0" destOrd="0" presId="urn:microsoft.com/office/officeart/2005/8/layout/hList1"/>
    <dgm:cxn modelId="{1F3F168B-4EF6-4AE8-BB63-2BB2D9286F01}" srcId="{9AA363A4-11B1-41AE-87E1-26A3CC067395}" destId="{086968B2-D134-42A7-9E62-DDE68F9A9D7D}" srcOrd="1" destOrd="0" parTransId="{FF8C3C58-53CB-40DB-B4ED-37E6E14B293C}" sibTransId="{1C6416DB-E6CE-480F-9AC4-94EECB3B24B9}"/>
    <dgm:cxn modelId="{1421948C-EEB7-48FD-8876-CF965C6BCEDB}" srcId="{0F6294C3-BC28-4EC7-8CF4-BC5FDDF17A69}" destId="{E5414789-A198-4F20-AB93-5ABE45E48691}" srcOrd="0" destOrd="0" parTransId="{CECDA772-E101-4701-A762-E90876C90AAF}" sibTransId="{665FA878-2A36-48BB-AE01-C6B6E4AB0B5F}"/>
    <dgm:cxn modelId="{476ABA95-1CB5-49F3-B8D4-C3A69765B54C}" srcId="{0F6294C3-BC28-4EC7-8CF4-BC5FDDF17A69}" destId="{3235743C-EE7D-4069-B775-D0D013B42C19}" srcOrd="2" destOrd="0" parTransId="{A530AA7B-EB0E-4075-BDDF-DA0850B144E0}" sibTransId="{78914788-8208-4F7B-BA29-2FD92CB9B133}"/>
    <dgm:cxn modelId="{5310DBA0-6CA4-4591-95A6-6D919A0F45FD}" type="presOf" srcId="{395D75E8-917A-4CC4-B0B9-059ED73FDDD7}" destId="{F636BF26-F30F-4A16-80D0-00850BE4B596}" srcOrd="0" destOrd="3" presId="urn:microsoft.com/office/officeart/2005/8/layout/hList1"/>
    <dgm:cxn modelId="{B99CA5B3-3519-440C-B443-2E722A7BA00A}" type="presOf" srcId="{E5414789-A198-4F20-AB93-5ABE45E48691}" destId="{9553B6F7-226E-4662-91C3-7590D8E0CE18}" srcOrd="0" destOrd="0" presId="urn:microsoft.com/office/officeart/2005/8/layout/hList1"/>
    <dgm:cxn modelId="{A1686BB5-2262-4677-9365-069070D9D95C}" type="presOf" srcId="{0F6294C3-BC28-4EC7-8CF4-BC5FDDF17A69}" destId="{21D8B16D-A2D1-4928-9668-9F8AD0A31775}" srcOrd="0" destOrd="0" presId="urn:microsoft.com/office/officeart/2005/8/layout/hList1"/>
    <dgm:cxn modelId="{F851C7BC-0325-441A-A661-DFD2A0F10F3A}" srcId="{0F6294C3-BC28-4EC7-8CF4-BC5FDDF17A69}" destId="{4CAF2A64-65A8-476B-B6E2-7D3CBDB4C08C}" srcOrd="3" destOrd="0" parTransId="{81689591-D2E1-4137-8BE0-D3DD0E16EB7B}" sibTransId="{E227816F-10A0-40D7-B198-1F6F4E0C920F}"/>
    <dgm:cxn modelId="{F00362BF-1290-4070-AC41-3E81C2F9FA44}" srcId="{A5E4AB11-7A7B-4A45-AC44-0824A8065510}" destId="{DB6E32C7-41AC-45E5-B40E-4587D23CD08C}" srcOrd="1" destOrd="0" parTransId="{D871BAEF-3306-4771-A6A0-5857282DBDA7}" sibTransId="{F5978369-A4BD-42DC-B0F8-1ECA57338E32}"/>
    <dgm:cxn modelId="{645C7BC3-51BF-458B-8FA4-00AB1E4403D6}" type="presOf" srcId="{4CAF2A64-65A8-476B-B6E2-7D3CBDB4C08C}" destId="{9553B6F7-226E-4662-91C3-7590D8E0CE18}" srcOrd="0" destOrd="3" presId="urn:microsoft.com/office/officeart/2005/8/layout/hList1"/>
    <dgm:cxn modelId="{0D8F95CA-BA54-477E-A4EB-ACC86AAA1D29}" type="presOf" srcId="{A5E4AB11-7A7B-4A45-AC44-0824A8065510}" destId="{7BA7E177-46C4-4AB4-9A3D-BA2D44A5BF14}" srcOrd="0" destOrd="0" presId="urn:microsoft.com/office/officeart/2005/8/layout/hList1"/>
    <dgm:cxn modelId="{F3FC39CD-072B-4120-A1E2-7A0D10017D16}" type="presOf" srcId="{B755A879-EEBD-4786-B1E5-93ABD8BE6BDE}" destId="{9553B6F7-226E-4662-91C3-7590D8E0CE18}" srcOrd="0" destOrd="1" presId="urn:microsoft.com/office/officeart/2005/8/layout/hList1"/>
    <dgm:cxn modelId="{A602E2D9-6CDE-46FB-8496-BC5BA6C28013}" srcId="{0F6294C3-BC28-4EC7-8CF4-BC5FDDF17A69}" destId="{B755A879-EEBD-4786-B1E5-93ABD8BE6BDE}" srcOrd="1" destOrd="0" parTransId="{538A7EBA-F33D-4F5F-8EBE-93EBB73BEB5B}" sibTransId="{8B45E928-3D90-4BB7-8294-F08119C6DE65}"/>
    <dgm:cxn modelId="{1E68E5DB-BA79-4895-9E0E-E21CF5BFEBC9}" type="presOf" srcId="{3235743C-EE7D-4069-B775-D0D013B42C19}" destId="{9553B6F7-226E-4662-91C3-7590D8E0CE18}" srcOrd="0" destOrd="2" presId="urn:microsoft.com/office/officeart/2005/8/layout/hList1"/>
    <dgm:cxn modelId="{B33B5CDD-9A13-4E30-9035-9038E599C213}" srcId="{FCA31AFD-1609-435F-9176-1F38275189AB}" destId="{9AA363A4-11B1-41AE-87E1-26A3CC067395}" srcOrd="1" destOrd="0" parTransId="{9B9F929B-06FB-4EF4-9DEE-AB4BBC86323D}" sibTransId="{58669F35-6147-4988-84DE-1FE584BC3904}"/>
    <dgm:cxn modelId="{9441D0E4-3664-46C1-A8E3-F512835C4171}" type="presOf" srcId="{086968B2-D134-42A7-9E62-DDE68F9A9D7D}" destId="{7E7D88DA-567E-4203-9D4B-61B5C42A1312}" srcOrd="0" destOrd="1" presId="urn:microsoft.com/office/officeart/2005/8/layout/hList1"/>
    <dgm:cxn modelId="{895B1CF0-FD58-4DE6-8E57-E44C6AAD0C2F}" srcId="{395D75E8-917A-4CC4-B0B9-059ED73FDDD7}" destId="{CA6CEEFD-8826-49DD-A565-ECD7B63DCC86}" srcOrd="0" destOrd="0" parTransId="{94BFDC7D-635C-4B5B-BFE6-C7ED22DE3732}" sibTransId="{72C883FC-2450-49CD-A21D-FF0EC7B29C98}"/>
    <dgm:cxn modelId="{DB308DF2-6BC7-41E1-922D-0F2E02605E86}" type="presOf" srcId="{08BB75CB-C71A-4312-A655-633C98ABC940}" destId="{7E7D88DA-567E-4203-9D4B-61B5C42A1312}" srcOrd="0" destOrd="3" presId="urn:microsoft.com/office/officeart/2005/8/layout/hList1"/>
    <dgm:cxn modelId="{5AF09BF3-5B8D-493C-B41E-AC7937A01269}" type="presOf" srcId="{DB6E32C7-41AC-45E5-B40E-4587D23CD08C}" destId="{F636BF26-F30F-4A16-80D0-00850BE4B596}" srcOrd="0" destOrd="1" presId="urn:microsoft.com/office/officeart/2005/8/layout/hList1"/>
    <dgm:cxn modelId="{5DCF93F6-FD13-41C6-A4CF-E6A4FFD1319C}" srcId="{A5E4AB11-7A7B-4A45-AC44-0824A8065510}" destId="{1C985EDD-F49D-4BA5-BAB8-729A4A5AEE30}" srcOrd="0" destOrd="0" parTransId="{341056F0-F865-4104-A01E-535B7C9C691D}" sibTransId="{27D2513E-F096-4120-A90B-4F00CABA1883}"/>
    <dgm:cxn modelId="{E67C1AFA-E5B9-4363-A699-0C42C38C96CA}" type="presOf" srcId="{9AA363A4-11B1-41AE-87E1-26A3CC067395}" destId="{63D06AB5-8830-4F7F-9A6E-C4329B1D62D1}" srcOrd="0" destOrd="0" presId="urn:microsoft.com/office/officeart/2005/8/layout/hList1"/>
    <dgm:cxn modelId="{29398DA8-86A8-4233-8C4A-92178B16094A}" type="presParOf" srcId="{2CF0E5EF-448B-46EE-B99A-7E894DC710CF}" destId="{1657DA1E-5CF2-4EFF-A80C-17B2664F2DFF}" srcOrd="0" destOrd="0" presId="urn:microsoft.com/office/officeart/2005/8/layout/hList1"/>
    <dgm:cxn modelId="{E57A8C44-7361-4657-88D1-EAD01DC6CFBA}" type="presParOf" srcId="{1657DA1E-5CF2-4EFF-A80C-17B2664F2DFF}" destId="{21D8B16D-A2D1-4928-9668-9F8AD0A31775}" srcOrd="0" destOrd="0" presId="urn:microsoft.com/office/officeart/2005/8/layout/hList1"/>
    <dgm:cxn modelId="{32EE8A83-2CD3-4BBC-81A1-1432335B8FB3}" type="presParOf" srcId="{1657DA1E-5CF2-4EFF-A80C-17B2664F2DFF}" destId="{9553B6F7-226E-4662-91C3-7590D8E0CE18}" srcOrd="1" destOrd="0" presId="urn:microsoft.com/office/officeart/2005/8/layout/hList1"/>
    <dgm:cxn modelId="{58135741-3967-4FDE-80EB-AF169398FE2A}" type="presParOf" srcId="{2CF0E5EF-448B-46EE-B99A-7E894DC710CF}" destId="{C0C29323-B925-49C3-86EB-0ACE4F905520}" srcOrd="1" destOrd="0" presId="urn:microsoft.com/office/officeart/2005/8/layout/hList1"/>
    <dgm:cxn modelId="{F67178F1-DE5F-40AB-926E-50525426F963}" type="presParOf" srcId="{2CF0E5EF-448B-46EE-B99A-7E894DC710CF}" destId="{26050D00-3171-4460-AFE5-5C43367A0F16}" srcOrd="2" destOrd="0" presId="urn:microsoft.com/office/officeart/2005/8/layout/hList1"/>
    <dgm:cxn modelId="{F162DF74-8195-4B7B-B3CA-BF154992BB0F}" type="presParOf" srcId="{26050D00-3171-4460-AFE5-5C43367A0F16}" destId="{63D06AB5-8830-4F7F-9A6E-C4329B1D62D1}" srcOrd="0" destOrd="0" presId="urn:microsoft.com/office/officeart/2005/8/layout/hList1"/>
    <dgm:cxn modelId="{078B4265-4F5B-44EA-977C-A47C54A6DF76}" type="presParOf" srcId="{26050D00-3171-4460-AFE5-5C43367A0F16}" destId="{7E7D88DA-567E-4203-9D4B-61B5C42A1312}" srcOrd="1" destOrd="0" presId="urn:microsoft.com/office/officeart/2005/8/layout/hList1"/>
    <dgm:cxn modelId="{8FBFF4E0-3CED-4B8C-9C05-5021471B909B}" type="presParOf" srcId="{2CF0E5EF-448B-46EE-B99A-7E894DC710CF}" destId="{A72620B1-2C3C-46E3-8126-06D26A9D4228}" srcOrd="3" destOrd="0" presId="urn:microsoft.com/office/officeart/2005/8/layout/hList1"/>
    <dgm:cxn modelId="{47F92A2C-4841-4EA2-898C-7C2699279904}" type="presParOf" srcId="{2CF0E5EF-448B-46EE-B99A-7E894DC710CF}" destId="{E2084563-6D56-44F6-A80F-E85E518A05B5}" srcOrd="4" destOrd="0" presId="urn:microsoft.com/office/officeart/2005/8/layout/hList1"/>
    <dgm:cxn modelId="{352A7AC8-0770-49DC-83F0-F9E265C8771E}" type="presParOf" srcId="{E2084563-6D56-44F6-A80F-E85E518A05B5}" destId="{7BA7E177-46C4-4AB4-9A3D-BA2D44A5BF14}" srcOrd="0" destOrd="0" presId="urn:microsoft.com/office/officeart/2005/8/layout/hList1"/>
    <dgm:cxn modelId="{19F72837-30FA-4C3E-9D63-CE394CC8D65F}" type="presParOf" srcId="{E2084563-6D56-44F6-A80F-E85E518A05B5}" destId="{F636BF26-F30F-4A16-80D0-00850BE4B59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53323-B4AE-4EF9-955D-D62EE2264EBF}">
      <dsp:nvSpPr>
        <dsp:cNvPr id="0" name=""/>
        <dsp:cNvSpPr/>
      </dsp:nvSpPr>
      <dsp:spPr>
        <a:xfrm>
          <a:off x="0" y="342094"/>
          <a:ext cx="8773099" cy="6237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and operated by third-party cloud service providers</a:t>
          </a:r>
        </a:p>
        <a:p>
          <a:pPr marL="57150" lvl="1" indent="-57150" algn="l" defTabSz="488950">
            <a:lnSpc>
              <a:spcPct val="90000"/>
            </a:lnSpc>
            <a:spcBef>
              <a:spcPct val="0"/>
            </a:spcBef>
            <a:spcAft>
              <a:spcPct val="15000"/>
            </a:spcAft>
            <a:buChar char="•"/>
          </a:pPr>
          <a:r>
            <a:rPr lang="en-US" sz="1100" kern="1200" dirty="0"/>
            <a:t>Deliver computing resources like servers and storage over the internet</a:t>
          </a:r>
        </a:p>
      </dsp:txBody>
      <dsp:txXfrm>
        <a:off x="0" y="342094"/>
        <a:ext cx="8773099" cy="623700"/>
      </dsp:txXfrm>
    </dsp:sp>
    <dsp:sp modelId="{E76AFB1A-64C7-4602-89A6-8B86F19733AB}">
      <dsp:nvSpPr>
        <dsp:cNvPr id="0" name=""/>
        <dsp:cNvSpPr/>
      </dsp:nvSpPr>
      <dsp:spPr>
        <a:xfrm>
          <a:off x="438654" y="179734"/>
          <a:ext cx="6141169" cy="3247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Public Cloud</a:t>
          </a:r>
        </a:p>
      </dsp:txBody>
      <dsp:txXfrm>
        <a:off x="454506" y="195586"/>
        <a:ext cx="6109465" cy="293016"/>
      </dsp:txXfrm>
    </dsp:sp>
    <dsp:sp modelId="{1EFB7779-96A9-49EF-8588-888A6B6E4386}">
      <dsp:nvSpPr>
        <dsp:cNvPr id="0" name=""/>
        <dsp:cNvSpPr/>
      </dsp:nvSpPr>
      <dsp:spPr>
        <a:xfrm>
          <a:off x="0" y="1187554"/>
          <a:ext cx="8773099" cy="970200"/>
        </a:xfrm>
        <a:prstGeom prst="rect">
          <a:avLst/>
        </a:prstGeom>
        <a:solidFill>
          <a:schemeClr val="lt1">
            <a:alpha val="90000"/>
            <a:hueOff val="0"/>
            <a:satOff val="0"/>
            <a:lumOff val="0"/>
            <a:alphaOff val="0"/>
          </a:schemeClr>
        </a:solidFill>
        <a:ln w="25400" cap="flat" cmpd="sng" algn="ctr">
          <a:solidFill>
            <a:schemeClr val="accent2">
              <a:hueOff val="1473771"/>
              <a:satOff val="6763"/>
              <a:lumOff val="97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exclusively by a single business or organization</a:t>
          </a:r>
        </a:p>
        <a:p>
          <a:pPr marL="57150" lvl="1" indent="-57150" algn="l" defTabSz="488950">
            <a:lnSpc>
              <a:spcPct val="90000"/>
            </a:lnSpc>
            <a:spcBef>
              <a:spcPct val="0"/>
            </a:spcBef>
            <a:spcAft>
              <a:spcPct val="15000"/>
            </a:spcAft>
            <a:buChar char="•"/>
          </a:pPr>
          <a:r>
            <a:rPr lang="en-US" sz="1100" kern="1200" dirty="0"/>
            <a:t>Can be physically located on the company's on-site datacenter</a:t>
          </a:r>
        </a:p>
        <a:p>
          <a:pPr marL="57150" lvl="1" indent="-57150" algn="l" defTabSz="488950">
            <a:lnSpc>
              <a:spcPct val="90000"/>
            </a:lnSpc>
            <a:spcBef>
              <a:spcPct val="0"/>
            </a:spcBef>
            <a:spcAft>
              <a:spcPct val="15000"/>
            </a:spcAft>
            <a:buChar char="•"/>
          </a:pPr>
          <a:r>
            <a:rPr lang="en-US" sz="1100" kern="1200" dirty="0"/>
            <a:t>Could also be hosted by a third-party service provider, but maintained by the organization on a private network</a:t>
          </a:r>
        </a:p>
        <a:p>
          <a:pPr marL="57150" lvl="1" indent="-57150" algn="l" defTabSz="488950">
            <a:lnSpc>
              <a:spcPct val="90000"/>
            </a:lnSpc>
            <a:spcBef>
              <a:spcPct val="0"/>
            </a:spcBef>
            <a:spcAft>
              <a:spcPct val="15000"/>
            </a:spcAft>
            <a:buChar char="•"/>
          </a:pPr>
          <a:r>
            <a:rPr lang="en-US" sz="1100" kern="1200" dirty="0"/>
            <a:t>Most control over security and compliance</a:t>
          </a:r>
        </a:p>
      </dsp:txBody>
      <dsp:txXfrm>
        <a:off x="0" y="1187554"/>
        <a:ext cx="8773099" cy="970200"/>
      </dsp:txXfrm>
    </dsp:sp>
    <dsp:sp modelId="{AA6E338D-2A26-404A-9470-85AEF2E61CE0}">
      <dsp:nvSpPr>
        <dsp:cNvPr id="0" name=""/>
        <dsp:cNvSpPr/>
      </dsp:nvSpPr>
      <dsp:spPr>
        <a:xfrm>
          <a:off x="438654" y="1025194"/>
          <a:ext cx="6141169" cy="324720"/>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Private Cloud</a:t>
          </a:r>
        </a:p>
      </dsp:txBody>
      <dsp:txXfrm>
        <a:off x="454506" y="1041046"/>
        <a:ext cx="6109465" cy="293016"/>
      </dsp:txXfrm>
    </dsp:sp>
    <dsp:sp modelId="{7E5DB0C0-44DD-40D8-B809-852140CBF25B}">
      <dsp:nvSpPr>
        <dsp:cNvPr id="0" name=""/>
        <dsp:cNvSpPr/>
      </dsp:nvSpPr>
      <dsp:spPr>
        <a:xfrm>
          <a:off x="0" y="2379515"/>
          <a:ext cx="8773099" cy="796950"/>
        </a:xfrm>
        <a:prstGeom prst="rect">
          <a:avLst/>
        </a:prstGeom>
        <a:solidFill>
          <a:schemeClr val="lt1">
            <a:alpha val="90000"/>
            <a:hueOff val="0"/>
            <a:satOff val="0"/>
            <a:lumOff val="0"/>
            <a:alphaOff val="0"/>
          </a:schemeClr>
        </a:solidFill>
        <a:ln w="25400" cap="flat" cmpd="sng" algn="ctr">
          <a:solidFill>
            <a:schemeClr val="accent2">
              <a:hueOff val="2947542"/>
              <a:satOff val="13526"/>
              <a:lumOff val="194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Somewhere in the middle of public and private</a:t>
          </a:r>
        </a:p>
        <a:p>
          <a:pPr marL="57150" lvl="1" indent="-57150" algn="l" defTabSz="488950">
            <a:lnSpc>
              <a:spcPct val="90000"/>
            </a:lnSpc>
            <a:spcBef>
              <a:spcPct val="0"/>
            </a:spcBef>
            <a:spcAft>
              <a:spcPct val="15000"/>
            </a:spcAft>
            <a:buChar char="•"/>
          </a:pPr>
          <a:r>
            <a:rPr lang="en-US" sz="1100" kern="1200" dirty="0"/>
            <a:t>Bound by technologies that allows data and applications to be shared between them</a:t>
          </a:r>
        </a:p>
        <a:p>
          <a:pPr marL="57150" lvl="1" indent="-57150" algn="l" defTabSz="488950">
            <a:lnSpc>
              <a:spcPct val="90000"/>
            </a:lnSpc>
            <a:spcBef>
              <a:spcPct val="0"/>
            </a:spcBef>
            <a:spcAft>
              <a:spcPct val="15000"/>
            </a:spcAft>
            <a:buChar char="•"/>
          </a:pPr>
          <a:r>
            <a:rPr lang="en-US" sz="1100" kern="1200" dirty="0"/>
            <a:t>Most flexible option as it allows for a broad range of deployment options</a:t>
          </a:r>
        </a:p>
      </dsp:txBody>
      <dsp:txXfrm>
        <a:off x="0" y="2379515"/>
        <a:ext cx="8773099" cy="796950"/>
      </dsp:txXfrm>
    </dsp:sp>
    <dsp:sp modelId="{76FB680A-D70B-491B-B218-760E8919F152}">
      <dsp:nvSpPr>
        <dsp:cNvPr id="0" name=""/>
        <dsp:cNvSpPr/>
      </dsp:nvSpPr>
      <dsp:spPr>
        <a:xfrm>
          <a:off x="438654" y="2217155"/>
          <a:ext cx="6141169" cy="324720"/>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Hybrid Cloud</a:t>
          </a:r>
        </a:p>
      </dsp:txBody>
      <dsp:txXfrm>
        <a:off x="454506" y="2233007"/>
        <a:ext cx="6109465" cy="293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4271D-ED56-458E-A70C-58BF5C0389E1}">
      <dsp:nvSpPr>
        <dsp:cNvPr id="0" name=""/>
        <dsp:cNvSpPr/>
      </dsp:nvSpPr>
      <dsp:spPr>
        <a:xfrm>
          <a:off x="3319" y="330790"/>
          <a:ext cx="1995824" cy="4032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IaaS</a:t>
          </a:r>
        </a:p>
      </dsp:txBody>
      <dsp:txXfrm>
        <a:off x="3319" y="330790"/>
        <a:ext cx="1995824" cy="403200"/>
      </dsp:txXfrm>
    </dsp:sp>
    <dsp:sp modelId="{EA0FAFDC-D1D7-444C-B7CB-4A6E48C04EEF}">
      <dsp:nvSpPr>
        <dsp:cNvPr id="0" name=""/>
        <dsp:cNvSpPr/>
      </dsp:nvSpPr>
      <dsp:spPr>
        <a:xfrm>
          <a:off x="3319" y="733990"/>
          <a:ext cx="1995824" cy="2527222"/>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Infrastructure</a:t>
          </a:r>
        </a:p>
        <a:p>
          <a:pPr marL="114300" lvl="1" indent="-114300" algn="l" defTabSz="622300">
            <a:lnSpc>
              <a:spcPct val="90000"/>
            </a:lnSpc>
            <a:spcBef>
              <a:spcPct val="0"/>
            </a:spcBef>
            <a:spcAft>
              <a:spcPct val="15000"/>
            </a:spcAft>
            <a:buChar char="•"/>
          </a:pPr>
          <a:r>
            <a:rPr lang="en-US" sz="1400" kern="1200" dirty="0"/>
            <a:t>Most basic form of cloud computing services</a:t>
          </a:r>
        </a:p>
        <a:p>
          <a:pPr marL="114300" lvl="1" indent="-114300" algn="l" defTabSz="622300">
            <a:lnSpc>
              <a:spcPct val="90000"/>
            </a:lnSpc>
            <a:spcBef>
              <a:spcPct val="0"/>
            </a:spcBef>
            <a:spcAft>
              <a:spcPct val="15000"/>
            </a:spcAft>
            <a:buChar char="•"/>
          </a:pPr>
          <a:r>
            <a:rPr lang="en-US" sz="1400" kern="1200" dirty="0"/>
            <a:t>Rent IT infrastructure</a:t>
          </a:r>
        </a:p>
        <a:p>
          <a:pPr marL="114300" lvl="1" indent="-114300" algn="l" defTabSz="622300">
            <a:lnSpc>
              <a:spcPct val="90000"/>
            </a:lnSpc>
            <a:spcBef>
              <a:spcPct val="0"/>
            </a:spcBef>
            <a:spcAft>
              <a:spcPct val="15000"/>
            </a:spcAft>
            <a:buChar char="•"/>
          </a:pPr>
          <a:r>
            <a:rPr lang="en-US" sz="1400" kern="1200" dirty="0"/>
            <a:t>Includes:</a:t>
          </a:r>
        </a:p>
        <a:p>
          <a:pPr marL="228600" lvl="2" indent="-114300" algn="l" defTabSz="622300">
            <a:lnSpc>
              <a:spcPct val="90000"/>
            </a:lnSpc>
            <a:spcBef>
              <a:spcPct val="0"/>
            </a:spcBef>
            <a:spcAft>
              <a:spcPct val="15000"/>
            </a:spcAft>
            <a:buChar char="•"/>
          </a:pPr>
          <a:r>
            <a:rPr lang="en-US" sz="1400" kern="1200" dirty="0"/>
            <a:t>VMs, Storage,  Networks, Operating Systems</a:t>
          </a:r>
        </a:p>
      </dsp:txBody>
      <dsp:txXfrm>
        <a:off x="3319" y="733990"/>
        <a:ext cx="1995824" cy="2527222"/>
      </dsp:txXfrm>
    </dsp:sp>
    <dsp:sp modelId="{1B38D06D-C3F1-4BFA-9E94-4D8920A6B775}">
      <dsp:nvSpPr>
        <dsp:cNvPr id="0" name=""/>
        <dsp:cNvSpPr/>
      </dsp:nvSpPr>
      <dsp:spPr>
        <a:xfrm>
          <a:off x="2278559" y="330790"/>
          <a:ext cx="1995824" cy="403200"/>
        </a:xfrm>
        <a:prstGeom prst="rect">
          <a:avLst/>
        </a:prstGeom>
        <a:solidFill>
          <a:schemeClr val="accent4">
            <a:hueOff val="-5851464"/>
            <a:satOff val="-16095"/>
            <a:lumOff val="-65"/>
            <a:alphaOff val="0"/>
          </a:schemeClr>
        </a:solidFill>
        <a:ln w="25400" cap="flat" cmpd="sng" algn="ctr">
          <a:solidFill>
            <a:schemeClr val="accent4">
              <a:hueOff val="-5851464"/>
              <a:satOff val="-16095"/>
              <a:lumOff val="-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PaaS</a:t>
          </a:r>
        </a:p>
      </dsp:txBody>
      <dsp:txXfrm>
        <a:off x="2278559" y="330790"/>
        <a:ext cx="1995824" cy="403200"/>
      </dsp:txXfrm>
    </dsp:sp>
    <dsp:sp modelId="{30546133-ED95-4C7A-9D4C-363C3B53D764}">
      <dsp:nvSpPr>
        <dsp:cNvPr id="0" name=""/>
        <dsp:cNvSpPr/>
      </dsp:nvSpPr>
      <dsp:spPr>
        <a:xfrm>
          <a:off x="2278559" y="733990"/>
          <a:ext cx="1995824" cy="2527222"/>
        </a:xfrm>
        <a:prstGeom prst="rect">
          <a:avLst/>
        </a:prstGeom>
        <a:solidFill>
          <a:schemeClr val="accent4">
            <a:tint val="40000"/>
            <a:alpha val="90000"/>
            <a:hueOff val="-6057572"/>
            <a:satOff val="-14836"/>
            <a:lumOff val="-648"/>
            <a:alphaOff val="0"/>
          </a:schemeClr>
        </a:solidFill>
        <a:ln w="25400" cap="flat" cmpd="sng" algn="ctr">
          <a:solidFill>
            <a:schemeClr val="accent4">
              <a:tint val="40000"/>
              <a:alpha val="90000"/>
              <a:hueOff val="-6057572"/>
              <a:satOff val="-14836"/>
              <a:lumOff val="-6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Platform</a:t>
          </a:r>
        </a:p>
        <a:p>
          <a:pPr marL="114300" lvl="1" indent="-114300" algn="l" defTabSz="622300">
            <a:lnSpc>
              <a:spcPct val="90000"/>
            </a:lnSpc>
            <a:spcBef>
              <a:spcPct val="0"/>
            </a:spcBef>
            <a:spcAft>
              <a:spcPct val="15000"/>
            </a:spcAft>
            <a:buChar char="•"/>
          </a:pPr>
          <a:r>
            <a:rPr lang="en-US" sz="1400" kern="1200" dirty="0"/>
            <a:t>Services that provide on-demand environments for developing, testing, delivering, and managing software applications</a:t>
          </a:r>
        </a:p>
        <a:p>
          <a:pPr marL="114300" lvl="1" indent="-114300" algn="l" defTabSz="622300">
            <a:lnSpc>
              <a:spcPct val="90000"/>
            </a:lnSpc>
            <a:spcBef>
              <a:spcPct val="0"/>
            </a:spcBef>
            <a:spcAft>
              <a:spcPct val="15000"/>
            </a:spcAft>
            <a:buChar char="•"/>
          </a:pPr>
          <a:r>
            <a:rPr lang="en-US" sz="1400" kern="1200" dirty="0"/>
            <a:t>No (less) need to manage underlying infrastructure</a:t>
          </a:r>
        </a:p>
      </dsp:txBody>
      <dsp:txXfrm>
        <a:off x="2278559" y="733990"/>
        <a:ext cx="1995824" cy="2527222"/>
      </dsp:txXfrm>
    </dsp:sp>
    <dsp:sp modelId="{E90341B0-C213-4ADD-81CB-37184CA654F9}">
      <dsp:nvSpPr>
        <dsp:cNvPr id="0" name=""/>
        <dsp:cNvSpPr/>
      </dsp:nvSpPr>
      <dsp:spPr>
        <a:xfrm>
          <a:off x="4553799" y="330790"/>
          <a:ext cx="1995824" cy="403200"/>
        </a:xfrm>
        <a:prstGeom prst="rect">
          <a:avLst/>
        </a:prstGeom>
        <a:solidFill>
          <a:schemeClr val="accent4">
            <a:hueOff val="-11702929"/>
            <a:satOff val="-32190"/>
            <a:lumOff val="-131"/>
            <a:alphaOff val="0"/>
          </a:schemeClr>
        </a:solidFill>
        <a:ln w="25400" cap="flat" cmpd="sng" algn="ctr">
          <a:solidFill>
            <a:schemeClr val="accent4">
              <a:hueOff val="-11702929"/>
              <a:satOff val="-32190"/>
              <a:lumOff val="-1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SaaS</a:t>
          </a:r>
        </a:p>
      </dsp:txBody>
      <dsp:txXfrm>
        <a:off x="4553799" y="330790"/>
        <a:ext cx="1995824" cy="403200"/>
      </dsp:txXfrm>
    </dsp:sp>
    <dsp:sp modelId="{4EA6E10D-5137-47EA-9D3A-579A57F8F58C}">
      <dsp:nvSpPr>
        <dsp:cNvPr id="0" name=""/>
        <dsp:cNvSpPr/>
      </dsp:nvSpPr>
      <dsp:spPr>
        <a:xfrm>
          <a:off x="4553799" y="733990"/>
          <a:ext cx="1995824" cy="2527222"/>
        </a:xfrm>
        <a:prstGeom prst="rect">
          <a:avLst/>
        </a:prstGeom>
        <a:solidFill>
          <a:schemeClr val="accent4">
            <a:tint val="40000"/>
            <a:alpha val="90000"/>
            <a:hueOff val="-12115144"/>
            <a:satOff val="-29673"/>
            <a:lumOff val="-1297"/>
            <a:alphaOff val="0"/>
          </a:schemeClr>
        </a:solidFill>
        <a:ln w="25400" cap="flat" cmpd="sng" algn="ctr">
          <a:solidFill>
            <a:schemeClr val="accent4">
              <a:tint val="40000"/>
              <a:alpha val="90000"/>
              <a:hueOff val="-12115144"/>
              <a:satOff val="-29673"/>
              <a:lumOff val="-129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Software</a:t>
          </a:r>
        </a:p>
        <a:p>
          <a:pPr marL="114300" lvl="1" indent="-114300" algn="l" defTabSz="622300">
            <a:lnSpc>
              <a:spcPct val="90000"/>
            </a:lnSpc>
            <a:spcBef>
              <a:spcPct val="0"/>
            </a:spcBef>
            <a:spcAft>
              <a:spcPct val="15000"/>
            </a:spcAft>
            <a:buChar char="•"/>
          </a:pPr>
          <a:r>
            <a:rPr lang="en-US" sz="1400" kern="1200" dirty="0"/>
            <a:t>Delivery of software applications over the internet</a:t>
          </a:r>
        </a:p>
        <a:p>
          <a:pPr marL="114300" lvl="1" indent="-114300" algn="l" defTabSz="622300">
            <a:lnSpc>
              <a:spcPct val="90000"/>
            </a:lnSpc>
            <a:spcBef>
              <a:spcPct val="0"/>
            </a:spcBef>
            <a:spcAft>
              <a:spcPct val="15000"/>
            </a:spcAft>
            <a:buChar char="•"/>
          </a:pPr>
          <a:r>
            <a:rPr lang="en-US" sz="1400" kern="1200" dirty="0"/>
            <a:t>Usually as an on-demand/subscription basis</a:t>
          </a:r>
        </a:p>
        <a:p>
          <a:pPr marL="114300" lvl="1" indent="-114300" algn="l" defTabSz="622300">
            <a:lnSpc>
              <a:spcPct val="90000"/>
            </a:lnSpc>
            <a:spcBef>
              <a:spcPct val="0"/>
            </a:spcBef>
            <a:spcAft>
              <a:spcPct val="15000"/>
            </a:spcAft>
            <a:buChar char="•"/>
          </a:pPr>
          <a:r>
            <a:rPr lang="en-US" sz="1400" kern="1200" dirty="0"/>
            <a:t>Cloud provider hosts and manages the software application and underlying infrastructure</a:t>
          </a:r>
        </a:p>
      </dsp:txBody>
      <dsp:txXfrm>
        <a:off x="4553799" y="733990"/>
        <a:ext cx="1995824" cy="2527222"/>
      </dsp:txXfrm>
    </dsp:sp>
    <dsp:sp modelId="{D985F478-3B00-4A77-9257-0B4746481FD9}">
      <dsp:nvSpPr>
        <dsp:cNvPr id="0" name=""/>
        <dsp:cNvSpPr/>
      </dsp:nvSpPr>
      <dsp:spPr>
        <a:xfrm>
          <a:off x="6829039" y="330790"/>
          <a:ext cx="1995824" cy="403200"/>
        </a:xfrm>
        <a:prstGeom prst="rect">
          <a:avLst/>
        </a:prstGeom>
        <a:solidFill>
          <a:schemeClr val="accent4">
            <a:hueOff val="-17554393"/>
            <a:satOff val="-48285"/>
            <a:lumOff val="-196"/>
            <a:alphaOff val="0"/>
          </a:schemeClr>
        </a:solidFill>
        <a:ln w="25400" cap="flat" cmpd="sng" algn="ctr">
          <a:solidFill>
            <a:schemeClr val="accent4">
              <a:hueOff val="-17554393"/>
              <a:satOff val="-48285"/>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Serverless</a:t>
          </a:r>
        </a:p>
      </dsp:txBody>
      <dsp:txXfrm>
        <a:off x="6829039" y="330790"/>
        <a:ext cx="1995824" cy="403200"/>
      </dsp:txXfrm>
    </dsp:sp>
    <dsp:sp modelId="{24420D1C-1401-4A8F-A891-6F14EA0DDCD8}">
      <dsp:nvSpPr>
        <dsp:cNvPr id="0" name=""/>
        <dsp:cNvSpPr/>
      </dsp:nvSpPr>
      <dsp:spPr>
        <a:xfrm>
          <a:off x="6829039" y="733990"/>
          <a:ext cx="1995824" cy="2527222"/>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Overlaps with PaaS</a:t>
          </a:r>
        </a:p>
        <a:p>
          <a:pPr marL="114300" lvl="1" indent="-114300" algn="l" defTabSz="622300">
            <a:lnSpc>
              <a:spcPct val="90000"/>
            </a:lnSpc>
            <a:spcBef>
              <a:spcPct val="0"/>
            </a:spcBef>
            <a:spcAft>
              <a:spcPct val="15000"/>
            </a:spcAft>
            <a:buChar char="•"/>
          </a:pPr>
          <a:r>
            <a:rPr lang="en-US" sz="1400" kern="1200" dirty="0"/>
            <a:t>Focuses on building app functionality without spending time managing the servers and infrastructures required to do so</a:t>
          </a:r>
        </a:p>
        <a:p>
          <a:pPr marL="114300" lvl="1" indent="-114300" algn="l" defTabSz="622300">
            <a:lnSpc>
              <a:spcPct val="90000"/>
            </a:lnSpc>
            <a:spcBef>
              <a:spcPct val="0"/>
            </a:spcBef>
            <a:spcAft>
              <a:spcPct val="15000"/>
            </a:spcAft>
            <a:buChar char="•"/>
          </a:pPr>
          <a:r>
            <a:rPr lang="en-US" sz="1400" kern="1200" dirty="0"/>
            <a:t>Usually highly-scalable and event-driven</a:t>
          </a:r>
        </a:p>
      </dsp:txBody>
      <dsp:txXfrm>
        <a:off x="6829039" y="733990"/>
        <a:ext cx="1995824" cy="25272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1F4C8-1BF7-4D2D-BA84-BA6ABF860070}">
      <dsp:nvSpPr>
        <dsp:cNvPr id="0" name=""/>
        <dsp:cNvSpPr/>
      </dsp:nvSpPr>
      <dsp:spPr>
        <a:xfrm>
          <a:off x="5818"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sz="1600" kern="1200">
            <a:solidFill>
              <a:schemeClr val="bg1"/>
            </a:solidFill>
          </a:endParaRPr>
        </a:p>
      </dsp:txBody>
      <dsp:txXfrm>
        <a:off x="36464" y="2411523"/>
        <a:ext cx="1163787" cy="985038"/>
      </dsp:txXfrm>
    </dsp:sp>
    <dsp:sp modelId="{865FDEB8-AECD-44A6-AD05-8E8EB7702A8F}">
      <dsp:nvSpPr>
        <dsp:cNvPr id="0" name=""/>
        <dsp:cNvSpPr/>
      </dsp:nvSpPr>
      <dsp:spPr>
        <a:xfrm>
          <a:off x="5818"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sz="1400" b="0" i="0" kern="1200" dirty="0">
            <a:solidFill>
              <a:schemeClr val="bg1"/>
            </a:solidFill>
          </a:endParaRPr>
        </a:p>
      </dsp:txBody>
      <dsp:txXfrm>
        <a:off x="36464" y="1221789"/>
        <a:ext cx="1163787" cy="985038"/>
      </dsp:txXfrm>
    </dsp:sp>
    <dsp:sp modelId="{B75D661B-28A7-4599-AE7B-AE687AEE2295}">
      <dsp:nvSpPr>
        <dsp:cNvPr id="0" name=""/>
        <dsp:cNvSpPr/>
      </dsp:nvSpPr>
      <dsp:spPr>
        <a:xfrm>
          <a:off x="5818"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sz="1400" b="0" i="0" kern="1200" dirty="0">
            <a:solidFill>
              <a:schemeClr val="bg1"/>
            </a:solidFill>
          </a:endParaRPr>
        </a:p>
      </dsp:txBody>
      <dsp:txXfrm>
        <a:off x="36464" y="32054"/>
        <a:ext cx="1163787" cy="985038"/>
      </dsp:txXfrm>
    </dsp:sp>
    <dsp:sp modelId="{884F8AB5-ED35-4522-86C9-0E09A43FA1C1}">
      <dsp:nvSpPr>
        <dsp:cNvPr id="0" name=""/>
        <dsp:cNvSpPr/>
      </dsp:nvSpPr>
      <dsp:spPr>
        <a:xfrm>
          <a:off x="1436711"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sz="1600" b="0" i="0" kern="1200" dirty="0">
            <a:solidFill>
              <a:schemeClr val="bg1"/>
            </a:solidFill>
          </a:endParaRPr>
        </a:p>
      </dsp:txBody>
      <dsp:txXfrm>
        <a:off x="1467357" y="2411523"/>
        <a:ext cx="1163787" cy="985038"/>
      </dsp:txXfrm>
    </dsp:sp>
    <dsp:sp modelId="{52DC21FF-A573-4B02-9122-70A1E6869621}">
      <dsp:nvSpPr>
        <dsp:cNvPr id="0" name=""/>
        <dsp:cNvSpPr/>
      </dsp:nvSpPr>
      <dsp:spPr>
        <a:xfrm>
          <a:off x="1436711"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sz="1400" b="0" i="0" kern="1200" dirty="0">
            <a:solidFill>
              <a:schemeClr val="bg1"/>
            </a:solidFill>
          </a:endParaRPr>
        </a:p>
      </dsp:txBody>
      <dsp:txXfrm>
        <a:off x="1467357" y="1221789"/>
        <a:ext cx="1163787" cy="985038"/>
      </dsp:txXfrm>
    </dsp:sp>
    <dsp:sp modelId="{E1618778-EFB8-4C0E-B9DA-00666A13F456}">
      <dsp:nvSpPr>
        <dsp:cNvPr id="0" name=""/>
        <dsp:cNvSpPr/>
      </dsp:nvSpPr>
      <dsp:spPr>
        <a:xfrm>
          <a:off x="1436711"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sz="1400" b="0" i="0" kern="1200" dirty="0">
            <a:solidFill>
              <a:schemeClr val="bg1"/>
            </a:solidFill>
          </a:endParaRPr>
        </a:p>
      </dsp:txBody>
      <dsp:txXfrm>
        <a:off x="1467357" y="32054"/>
        <a:ext cx="1163787" cy="985038"/>
      </dsp:txXfrm>
    </dsp:sp>
    <dsp:sp modelId="{0222223D-5C8E-4B95-8549-F183CBA3D35F}">
      <dsp:nvSpPr>
        <dsp:cNvPr id="0" name=""/>
        <dsp:cNvSpPr/>
      </dsp:nvSpPr>
      <dsp:spPr>
        <a:xfrm>
          <a:off x="2867604"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sz="1600" b="0" i="0" kern="1200" dirty="0">
            <a:solidFill>
              <a:schemeClr val="bg1"/>
            </a:solidFill>
          </a:endParaRPr>
        </a:p>
      </dsp:txBody>
      <dsp:txXfrm>
        <a:off x="2898250" y="2411523"/>
        <a:ext cx="1163787" cy="985038"/>
      </dsp:txXfrm>
    </dsp:sp>
    <dsp:sp modelId="{F4D14C36-0BA4-4325-9BB5-EEBB0B855C08}">
      <dsp:nvSpPr>
        <dsp:cNvPr id="0" name=""/>
        <dsp:cNvSpPr/>
      </dsp:nvSpPr>
      <dsp:spPr>
        <a:xfrm>
          <a:off x="2867604"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sz="1400" b="0" i="0" kern="1200" dirty="0">
            <a:solidFill>
              <a:schemeClr val="bg1"/>
            </a:solidFill>
          </a:endParaRPr>
        </a:p>
      </dsp:txBody>
      <dsp:txXfrm>
        <a:off x="2898250" y="1221789"/>
        <a:ext cx="1163787" cy="985038"/>
      </dsp:txXfrm>
    </dsp:sp>
    <dsp:sp modelId="{77B48B90-3327-481E-9B1F-D4B234F1F4FF}">
      <dsp:nvSpPr>
        <dsp:cNvPr id="0" name=""/>
        <dsp:cNvSpPr/>
      </dsp:nvSpPr>
      <dsp:spPr>
        <a:xfrm>
          <a:off x="2867604"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sz="1400" b="0" i="0" kern="1200" dirty="0">
            <a:solidFill>
              <a:schemeClr val="bg1"/>
            </a:solidFill>
          </a:endParaRPr>
        </a:p>
      </dsp:txBody>
      <dsp:txXfrm>
        <a:off x="2898250" y="32054"/>
        <a:ext cx="1163787" cy="985038"/>
      </dsp:txXfrm>
    </dsp:sp>
    <dsp:sp modelId="{F86678B1-D65F-465B-958A-C2E6C2D9F235}">
      <dsp:nvSpPr>
        <dsp:cNvPr id="0" name=""/>
        <dsp:cNvSpPr/>
      </dsp:nvSpPr>
      <dsp:spPr>
        <a:xfrm>
          <a:off x="4298497"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sz="1600" b="0" i="0" kern="1200" dirty="0">
            <a:solidFill>
              <a:schemeClr val="bg1"/>
            </a:solidFill>
          </a:endParaRPr>
        </a:p>
      </dsp:txBody>
      <dsp:txXfrm>
        <a:off x="4329143" y="2411523"/>
        <a:ext cx="1163787" cy="985038"/>
      </dsp:txXfrm>
    </dsp:sp>
    <dsp:sp modelId="{7B379A96-B14A-4B9E-BAD3-D3FA602D8E7D}">
      <dsp:nvSpPr>
        <dsp:cNvPr id="0" name=""/>
        <dsp:cNvSpPr/>
      </dsp:nvSpPr>
      <dsp:spPr>
        <a:xfrm>
          <a:off x="4298497"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sz="1400" b="0" i="0" kern="1200" dirty="0">
            <a:solidFill>
              <a:schemeClr val="bg1"/>
            </a:solidFill>
          </a:endParaRPr>
        </a:p>
      </dsp:txBody>
      <dsp:txXfrm>
        <a:off x="4329143" y="1221789"/>
        <a:ext cx="1163787" cy="985038"/>
      </dsp:txXfrm>
    </dsp:sp>
    <dsp:sp modelId="{72676A02-BFEB-4E61-BF45-71F3EFFBC022}">
      <dsp:nvSpPr>
        <dsp:cNvPr id="0" name=""/>
        <dsp:cNvSpPr/>
      </dsp:nvSpPr>
      <dsp:spPr>
        <a:xfrm>
          <a:off x="4298497"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sz="1400" b="0" i="0" kern="1200" dirty="0">
            <a:solidFill>
              <a:schemeClr val="bg1"/>
            </a:solidFill>
          </a:endParaRPr>
        </a:p>
      </dsp:txBody>
      <dsp:txXfrm>
        <a:off x="4329143" y="32054"/>
        <a:ext cx="1163787" cy="985038"/>
      </dsp:txXfrm>
    </dsp:sp>
    <dsp:sp modelId="{EDD844A9-57F2-4A9A-A4FC-7A0160E98A31}">
      <dsp:nvSpPr>
        <dsp:cNvPr id="0" name=""/>
        <dsp:cNvSpPr/>
      </dsp:nvSpPr>
      <dsp:spPr>
        <a:xfrm>
          <a:off x="5729390"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sz="1600" b="0" i="0" kern="1200">
            <a:solidFill>
              <a:schemeClr val="bg1"/>
            </a:solidFill>
          </a:endParaRPr>
        </a:p>
      </dsp:txBody>
      <dsp:txXfrm>
        <a:off x="5760036" y="2411523"/>
        <a:ext cx="1163787" cy="985038"/>
      </dsp:txXfrm>
    </dsp:sp>
    <dsp:sp modelId="{B97B53E2-5145-4A18-9017-5322AD464D78}">
      <dsp:nvSpPr>
        <dsp:cNvPr id="0" name=""/>
        <dsp:cNvSpPr/>
      </dsp:nvSpPr>
      <dsp:spPr>
        <a:xfrm>
          <a:off x="5729390"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sz="1400" b="0" i="0" kern="1200" dirty="0">
            <a:solidFill>
              <a:schemeClr val="bg1"/>
            </a:solidFill>
          </a:endParaRPr>
        </a:p>
      </dsp:txBody>
      <dsp:txXfrm>
        <a:off x="5760036" y="1221789"/>
        <a:ext cx="1163787" cy="985038"/>
      </dsp:txXfrm>
    </dsp:sp>
    <dsp:sp modelId="{2D6EBAC7-3074-46C9-8FBB-CDCF4E871C4D}">
      <dsp:nvSpPr>
        <dsp:cNvPr id="0" name=""/>
        <dsp:cNvSpPr/>
      </dsp:nvSpPr>
      <dsp:spPr>
        <a:xfrm>
          <a:off x="5729390"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sz="1400" b="0" i="0" kern="1200" dirty="0">
            <a:solidFill>
              <a:schemeClr val="bg1"/>
            </a:solidFill>
          </a:endParaRPr>
        </a:p>
      </dsp:txBody>
      <dsp:txXfrm>
        <a:off x="5760036" y="32054"/>
        <a:ext cx="1163787" cy="985038"/>
      </dsp:txXfrm>
    </dsp:sp>
    <dsp:sp modelId="{378AAC85-7AF2-4FA0-A463-9276E1A693E8}">
      <dsp:nvSpPr>
        <dsp:cNvPr id="0" name=""/>
        <dsp:cNvSpPr/>
      </dsp:nvSpPr>
      <dsp:spPr>
        <a:xfrm>
          <a:off x="7160283"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sz="1600" b="0" i="0" kern="1200" dirty="0">
            <a:solidFill>
              <a:schemeClr val="bg1"/>
            </a:solidFill>
          </a:endParaRPr>
        </a:p>
      </dsp:txBody>
      <dsp:txXfrm>
        <a:off x="7190929" y="2411523"/>
        <a:ext cx="1163787" cy="985038"/>
      </dsp:txXfrm>
    </dsp:sp>
    <dsp:sp modelId="{3CCFCC31-88F6-46D7-A8C1-A59E1B23D7EF}">
      <dsp:nvSpPr>
        <dsp:cNvPr id="0" name=""/>
        <dsp:cNvSpPr/>
      </dsp:nvSpPr>
      <dsp:spPr>
        <a:xfrm>
          <a:off x="7160283"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sz="1400" b="0" i="0" kern="1200" dirty="0">
            <a:solidFill>
              <a:schemeClr val="bg1"/>
            </a:solidFill>
          </a:endParaRPr>
        </a:p>
      </dsp:txBody>
      <dsp:txXfrm>
        <a:off x="7190929" y="1221789"/>
        <a:ext cx="1163787" cy="985038"/>
      </dsp:txXfrm>
    </dsp:sp>
    <dsp:sp modelId="{4FB436BD-2D04-48A3-9E0E-FCFCA10151B8}">
      <dsp:nvSpPr>
        <dsp:cNvPr id="0" name=""/>
        <dsp:cNvSpPr/>
      </dsp:nvSpPr>
      <dsp:spPr>
        <a:xfrm>
          <a:off x="7160283"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sz="1400" b="0" i="0" kern="1200" dirty="0">
            <a:solidFill>
              <a:schemeClr val="bg1"/>
            </a:solidFill>
          </a:endParaRPr>
        </a:p>
      </dsp:txBody>
      <dsp:txXfrm>
        <a:off x="7190929" y="32054"/>
        <a:ext cx="1163787" cy="9850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006B5-68F2-4317-849D-D4F405CBF8C1}">
      <dsp:nvSpPr>
        <dsp:cNvPr id="0" name=""/>
        <dsp:cNvSpPr/>
      </dsp:nvSpPr>
      <dsp:spPr>
        <a:xfrm>
          <a:off x="3113" y="167604"/>
          <a:ext cx="1871984" cy="3744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Hot</a:t>
          </a:r>
        </a:p>
      </dsp:txBody>
      <dsp:txXfrm>
        <a:off x="3113" y="167604"/>
        <a:ext cx="1871984" cy="374400"/>
      </dsp:txXfrm>
    </dsp:sp>
    <dsp:sp modelId="{60212CD3-E609-4593-9BD0-609FEC19E88E}">
      <dsp:nvSpPr>
        <dsp:cNvPr id="0" name=""/>
        <dsp:cNvSpPr/>
      </dsp:nvSpPr>
      <dsp:spPr>
        <a:xfrm>
          <a:off x="3113" y="542004"/>
          <a:ext cx="1871984" cy="335439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Hot is pretty much the default tier.</a:t>
          </a:r>
        </a:p>
        <a:p>
          <a:pPr marL="114300" lvl="1" indent="-114300" algn="l" defTabSz="577850">
            <a:lnSpc>
              <a:spcPct val="90000"/>
            </a:lnSpc>
            <a:spcBef>
              <a:spcPct val="0"/>
            </a:spcBef>
            <a:spcAft>
              <a:spcPct val="15000"/>
            </a:spcAft>
            <a:buChar char="•"/>
          </a:pPr>
          <a:r>
            <a:rPr lang="en-US" sz="1300" kern="1200" dirty="0"/>
            <a:t>It provides the best performance for retrieving files quickly and often but carries the highest price tag. </a:t>
          </a:r>
        </a:p>
        <a:p>
          <a:pPr marL="114300" lvl="1" indent="-114300" algn="l" defTabSz="577850">
            <a:lnSpc>
              <a:spcPct val="90000"/>
            </a:lnSpc>
            <a:spcBef>
              <a:spcPct val="0"/>
            </a:spcBef>
            <a:spcAft>
              <a:spcPct val="15000"/>
            </a:spcAft>
            <a:buChar char="•"/>
          </a:pPr>
          <a:r>
            <a:rPr lang="en-US" sz="1300" kern="1200" dirty="0"/>
            <a:t>This is used for files that you plan on consistently accessing, reading, or updating.</a:t>
          </a:r>
        </a:p>
      </dsp:txBody>
      <dsp:txXfrm>
        <a:off x="3113" y="542004"/>
        <a:ext cx="1871984" cy="3354390"/>
      </dsp:txXfrm>
    </dsp:sp>
    <dsp:sp modelId="{14B1938B-FA4B-4ADC-9460-5AAE3527A2FB}">
      <dsp:nvSpPr>
        <dsp:cNvPr id="0" name=""/>
        <dsp:cNvSpPr/>
      </dsp:nvSpPr>
      <dsp:spPr>
        <a:xfrm>
          <a:off x="2137176" y="167604"/>
          <a:ext cx="1871984" cy="374400"/>
        </a:xfrm>
        <a:prstGeom prst="rect">
          <a:avLst/>
        </a:prstGeom>
        <a:solidFill>
          <a:schemeClr val="accent2">
            <a:hueOff val="982514"/>
            <a:satOff val="4509"/>
            <a:lumOff val="6471"/>
            <a:alphaOff val="0"/>
          </a:schemeClr>
        </a:solidFill>
        <a:ln w="25400" cap="flat" cmpd="sng" algn="ctr">
          <a:solidFill>
            <a:schemeClr val="accent2">
              <a:hueOff val="982514"/>
              <a:satOff val="4509"/>
              <a:lumOff val="64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Cool</a:t>
          </a:r>
        </a:p>
      </dsp:txBody>
      <dsp:txXfrm>
        <a:off x="2137176" y="167604"/>
        <a:ext cx="1871984" cy="374400"/>
      </dsp:txXfrm>
    </dsp:sp>
    <dsp:sp modelId="{CA71B4F3-6574-48B7-9D46-B1F4881CB876}">
      <dsp:nvSpPr>
        <dsp:cNvPr id="0" name=""/>
        <dsp:cNvSpPr/>
      </dsp:nvSpPr>
      <dsp:spPr>
        <a:xfrm>
          <a:off x="2137176" y="542004"/>
          <a:ext cx="1871984" cy="3354390"/>
        </a:xfrm>
        <a:prstGeom prst="rect">
          <a:avLst/>
        </a:prstGeom>
        <a:solidFill>
          <a:schemeClr val="accent2">
            <a:tint val="40000"/>
            <a:alpha val="90000"/>
            <a:hueOff val="1538005"/>
            <a:satOff val="19337"/>
            <a:lumOff val="2015"/>
            <a:alphaOff val="0"/>
          </a:schemeClr>
        </a:solidFill>
        <a:ln w="25400" cap="flat" cmpd="sng" algn="ctr">
          <a:solidFill>
            <a:schemeClr val="accent2">
              <a:tint val="40000"/>
              <a:alpha val="90000"/>
              <a:hueOff val="1538005"/>
              <a:satOff val="19337"/>
              <a:lumOff val="20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This tier is similar to Hot, though I think it goes underused.</a:t>
          </a:r>
        </a:p>
        <a:p>
          <a:pPr marL="114300" lvl="1" indent="-114300" algn="l" defTabSz="577850">
            <a:lnSpc>
              <a:spcPct val="90000"/>
            </a:lnSpc>
            <a:spcBef>
              <a:spcPct val="0"/>
            </a:spcBef>
            <a:spcAft>
              <a:spcPct val="15000"/>
            </a:spcAft>
            <a:buChar char="•"/>
          </a:pPr>
          <a:r>
            <a:rPr lang="en-US" sz="1300" kern="1200" dirty="0"/>
            <a:t>This tier is better for important files that you might need to access, but only every once in a while. </a:t>
          </a:r>
        </a:p>
        <a:p>
          <a:pPr marL="114300" lvl="1" indent="-114300" algn="l" defTabSz="577850">
            <a:lnSpc>
              <a:spcPct val="90000"/>
            </a:lnSpc>
            <a:spcBef>
              <a:spcPct val="0"/>
            </a:spcBef>
            <a:spcAft>
              <a:spcPct val="15000"/>
            </a:spcAft>
            <a:buChar char="•"/>
          </a:pPr>
          <a:r>
            <a:rPr lang="en-US" sz="1300" kern="1200" dirty="0"/>
            <a:t>It carries the same performance as Hot, but at a lower storage cost (and a higher data access cost). This tier is recommended for files that you may only access every month or so.</a:t>
          </a:r>
        </a:p>
      </dsp:txBody>
      <dsp:txXfrm>
        <a:off x="2137176" y="542004"/>
        <a:ext cx="1871984" cy="3354390"/>
      </dsp:txXfrm>
    </dsp:sp>
    <dsp:sp modelId="{67D761A7-1C63-403A-8185-33839D67AEDF}">
      <dsp:nvSpPr>
        <dsp:cNvPr id="0" name=""/>
        <dsp:cNvSpPr/>
      </dsp:nvSpPr>
      <dsp:spPr>
        <a:xfrm>
          <a:off x="4271238" y="167604"/>
          <a:ext cx="1871984" cy="374400"/>
        </a:xfrm>
        <a:prstGeom prst="rect">
          <a:avLst/>
        </a:prstGeom>
        <a:solidFill>
          <a:schemeClr val="accent2">
            <a:hueOff val="1965028"/>
            <a:satOff val="9017"/>
            <a:lumOff val="12941"/>
            <a:alphaOff val="0"/>
          </a:schemeClr>
        </a:solidFill>
        <a:ln w="25400" cap="flat" cmpd="sng" algn="ctr">
          <a:solidFill>
            <a:schemeClr val="accent2">
              <a:hueOff val="1965028"/>
              <a:satOff val="9017"/>
              <a:lumOff val="1294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Archive</a:t>
          </a:r>
        </a:p>
      </dsp:txBody>
      <dsp:txXfrm>
        <a:off x="4271238" y="167604"/>
        <a:ext cx="1871984" cy="374400"/>
      </dsp:txXfrm>
    </dsp:sp>
    <dsp:sp modelId="{A24110D5-A1E8-47A2-A6B7-12489A506A95}">
      <dsp:nvSpPr>
        <dsp:cNvPr id="0" name=""/>
        <dsp:cNvSpPr/>
      </dsp:nvSpPr>
      <dsp:spPr>
        <a:xfrm>
          <a:off x="4271238" y="542004"/>
          <a:ext cx="1871984" cy="3354390"/>
        </a:xfrm>
        <a:prstGeom prst="rect">
          <a:avLst/>
        </a:prstGeom>
        <a:solidFill>
          <a:schemeClr val="accent2">
            <a:tint val="40000"/>
            <a:alpha val="90000"/>
            <a:hueOff val="3076010"/>
            <a:satOff val="38674"/>
            <a:lumOff val="4029"/>
            <a:alphaOff val="0"/>
          </a:schemeClr>
        </a:solidFill>
        <a:ln w="25400" cap="flat" cmpd="sng" algn="ctr">
          <a:solidFill>
            <a:schemeClr val="accent2">
              <a:tint val="40000"/>
              <a:alpha val="90000"/>
              <a:hueOff val="3076010"/>
              <a:satOff val="38674"/>
              <a:lumOff val="40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You can think of this tier as the backup version of the other two.</a:t>
          </a:r>
        </a:p>
        <a:p>
          <a:pPr marL="114300" lvl="1" indent="-114300" algn="l" defTabSz="577850">
            <a:lnSpc>
              <a:spcPct val="90000"/>
            </a:lnSpc>
            <a:spcBef>
              <a:spcPct val="0"/>
            </a:spcBef>
            <a:spcAft>
              <a:spcPct val="15000"/>
            </a:spcAft>
            <a:buChar char="•"/>
          </a:pPr>
          <a:r>
            <a:rPr lang="en-US" sz="1300" kern="1200" dirty="0"/>
            <a:t>This tier has a very low storage costs, but it'll take a few hours to access to the data when you want it.</a:t>
          </a:r>
        </a:p>
        <a:p>
          <a:pPr marL="114300" lvl="1" indent="-114300" algn="l" defTabSz="577850">
            <a:lnSpc>
              <a:spcPct val="90000"/>
            </a:lnSpc>
            <a:spcBef>
              <a:spcPct val="0"/>
            </a:spcBef>
            <a:spcAft>
              <a:spcPct val="15000"/>
            </a:spcAft>
            <a:buChar char="•"/>
          </a:pPr>
          <a:r>
            <a:rPr lang="en-US" sz="1300" kern="1200" dirty="0"/>
            <a:t>Archive is recommended for files you access every 6 months or so.</a:t>
          </a:r>
        </a:p>
      </dsp:txBody>
      <dsp:txXfrm>
        <a:off x="4271238" y="542004"/>
        <a:ext cx="1871984" cy="3354390"/>
      </dsp:txXfrm>
    </dsp:sp>
    <dsp:sp modelId="{A3650B2C-F7E2-4BEB-8075-83BF2DFE7AC8}">
      <dsp:nvSpPr>
        <dsp:cNvPr id="0" name=""/>
        <dsp:cNvSpPr/>
      </dsp:nvSpPr>
      <dsp:spPr>
        <a:xfrm>
          <a:off x="6405301" y="167604"/>
          <a:ext cx="1871984" cy="374400"/>
        </a:xfrm>
        <a:prstGeom prst="rect">
          <a:avLst/>
        </a:prstGeom>
        <a:solidFill>
          <a:schemeClr val="accent5"/>
        </a:solidFill>
        <a:ln w="2540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Premium</a:t>
          </a:r>
        </a:p>
      </dsp:txBody>
      <dsp:txXfrm>
        <a:off x="6405301" y="167604"/>
        <a:ext cx="1871984" cy="374400"/>
      </dsp:txXfrm>
    </dsp:sp>
    <dsp:sp modelId="{FB3A2DCE-FADF-442C-A180-08EC2130F3AE}">
      <dsp:nvSpPr>
        <dsp:cNvPr id="0" name=""/>
        <dsp:cNvSpPr/>
      </dsp:nvSpPr>
      <dsp:spPr>
        <a:xfrm>
          <a:off x="6405301" y="542004"/>
          <a:ext cx="1871984" cy="3354390"/>
        </a:xfrm>
        <a:prstGeom prst="rect">
          <a:avLst/>
        </a:prstGeom>
        <a:solidFill>
          <a:schemeClr val="accent5">
            <a:lumMod val="40000"/>
            <a:lumOff val="60000"/>
            <a:alpha val="90000"/>
          </a:schemeClr>
        </a:solidFill>
        <a:ln w="25400" cap="flat" cmpd="sng" algn="ctr">
          <a:solidFill>
            <a:schemeClr val="accent5">
              <a:lumMod val="40000"/>
              <a:lumOff val="6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Premium isn't really a tier but a different type of storage altogether.</a:t>
          </a:r>
        </a:p>
        <a:p>
          <a:pPr marL="114300" lvl="1" indent="-114300" algn="l" defTabSz="577850">
            <a:lnSpc>
              <a:spcPct val="90000"/>
            </a:lnSpc>
            <a:spcBef>
              <a:spcPct val="0"/>
            </a:spcBef>
            <a:spcAft>
              <a:spcPct val="15000"/>
            </a:spcAft>
            <a:buChar char="•"/>
          </a:pPr>
          <a:r>
            <a:rPr lang="en-US" sz="1300" kern="1200" dirty="0"/>
            <a:t>This provides access to block blobs consistently low latency, which is perfect for high frequency data transactions.</a:t>
          </a:r>
        </a:p>
        <a:p>
          <a:pPr marL="114300" lvl="1" indent="-114300" algn="l" defTabSz="577850">
            <a:lnSpc>
              <a:spcPct val="90000"/>
            </a:lnSpc>
            <a:spcBef>
              <a:spcPct val="0"/>
            </a:spcBef>
            <a:spcAft>
              <a:spcPct val="15000"/>
            </a:spcAft>
            <a:buChar char="•"/>
          </a:pPr>
          <a:r>
            <a:rPr lang="en-US" sz="1300" kern="1200" dirty="0"/>
            <a:t>This carries the highest price tag.</a:t>
          </a:r>
        </a:p>
      </dsp:txBody>
      <dsp:txXfrm>
        <a:off x="6405301" y="542004"/>
        <a:ext cx="1871984" cy="33543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16DDD-0B78-4BA2-A33E-8D39CDA3380E}">
      <dsp:nvSpPr>
        <dsp:cNvPr id="0" name=""/>
        <dsp:cNvSpPr/>
      </dsp:nvSpPr>
      <dsp:spPr>
        <a:xfrm>
          <a:off x="0" y="272859"/>
          <a:ext cx="7846243" cy="1159200"/>
        </a:xfrm>
        <a:prstGeom prst="rect">
          <a:avLst/>
        </a:prstGeom>
        <a:solidFill>
          <a:schemeClr val="lt1">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608956" tIns="166624" rIns="608956" bIns="56896" numCol="1" spcCol="1270" anchor="t" anchorCtr="0">
          <a:noAutofit/>
        </a:bodyPr>
        <a:lstStyle/>
        <a:p>
          <a:pPr marL="57150" lvl="1" indent="-57150" algn="l" defTabSz="355600">
            <a:lnSpc>
              <a:spcPct val="90000"/>
            </a:lnSpc>
            <a:spcBef>
              <a:spcPct val="0"/>
            </a:spcBef>
            <a:spcAft>
              <a:spcPct val="15000"/>
            </a:spcAft>
            <a:buChar char="•"/>
          </a:pPr>
          <a:r>
            <a:rPr lang="en-US" sz="800" b="0" i="0" kern="1200" dirty="0"/>
            <a:t>The bronze layer contains unvalidated data. Data ingested in the bronze layer typically:</a:t>
          </a:r>
          <a:endParaRPr lang="en-US" sz="800" kern="1200" dirty="0"/>
        </a:p>
        <a:p>
          <a:pPr marL="114300" lvl="2" indent="-57150" algn="l" defTabSz="355600">
            <a:lnSpc>
              <a:spcPct val="90000"/>
            </a:lnSpc>
            <a:spcBef>
              <a:spcPct val="0"/>
            </a:spcBef>
            <a:spcAft>
              <a:spcPct val="15000"/>
            </a:spcAft>
            <a:buFont typeface="Arial" panose="020B0604020202020204" pitchFamily="34" charset="0"/>
            <a:buChar char="•"/>
          </a:pPr>
          <a:r>
            <a:rPr lang="en-US" sz="800" b="0" i="0" kern="1200" dirty="0"/>
            <a:t>Maintains the raw state of the data source.</a:t>
          </a:r>
        </a:p>
        <a:p>
          <a:pPr marL="114300" lvl="2" indent="-57150" algn="l" defTabSz="355600">
            <a:lnSpc>
              <a:spcPct val="90000"/>
            </a:lnSpc>
            <a:spcBef>
              <a:spcPct val="0"/>
            </a:spcBef>
            <a:spcAft>
              <a:spcPct val="15000"/>
            </a:spcAft>
            <a:buFont typeface="Arial" panose="020B0604020202020204" pitchFamily="34" charset="0"/>
            <a:buChar char="•"/>
          </a:pPr>
          <a:r>
            <a:rPr lang="en-US" sz="800" b="0" i="0" kern="1200" dirty="0"/>
            <a:t>Is appended incrementally and grows over time.</a:t>
          </a:r>
        </a:p>
        <a:p>
          <a:pPr marL="114300" lvl="2" indent="-57150" algn="l" defTabSz="355600">
            <a:lnSpc>
              <a:spcPct val="90000"/>
            </a:lnSpc>
            <a:spcBef>
              <a:spcPct val="0"/>
            </a:spcBef>
            <a:spcAft>
              <a:spcPct val="15000"/>
            </a:spcAft>
            <a:buFont typeface="Arial" panose="020B0604020202020204" pitchFamily="34" charset="0"/>
            <a:buChar char="•"/>
          </a:pPr>
          <a:r>
            <a:rPr lang="en-US" sz="800" b="0" i="0" kern="1200" dirty="0"/>
            <a:t>Can be any combination of streaming and batch transactions.</a:t>
          </a:r>
        </a:p>
        <a:p>
          <a:pPr marL="57150" lvl="1" indent="-57150" algn="l" defTabSz="355600">
            <a:lnSpc>
              <a:spcPct val="90000"/>
            </a:lnSpc>
            <a:spcBef>
              <a:spcPct val="0"/>
            </a:spcBef>
            <a:spcAft>
              <a:spcPct val="15000"/>
            </a:spcAft>
            <a:buChar char="•"/>
          </a:pPr>
          <a:r>
            <a:rPr lang="en-US" sz="800" b="0" i="0" kern="1200" dirty="0"/>
            <a:t>Retaining the full, unprocessed history of each dataset in an efficient storage format provides the ability to recreate any state of a given data system.</a:t>
          </a:r>
        </a:p>
        <a:p>
          <a:pPr marL="57150" lvl="1" indent="-57150" algn="l" defTabSz="355600">
            <a:lnSpc>
              <a:spcPct val="90000"/>
            </a:lnSpc>
            <a:spcBef>
              <a:spcPct val="0"/>
            </a:spcBef>
            <a:spcAft>
              <a:spcPct val="15000"/>
            </a:spcAft>
            <a:buChar char="•"/>
          </a:pPr>
          <a:r>
            <a:rPr lang="en-US" sz="800" b="0" i="0" kern="1200" dirty="0"/>
            <a:t>Additional metadata (such as source file names or recording the time data was processed) may be added to data on ingest for enhanced discoverability, description of the state of the source dataset, and optimized performance in downstream applications.</a:t>
          </a:r>
        </a:p>
      </dsp:txBody>
      <dsp:txXfrm>
        <a:off x="0" y="272859"/>
        <a:ext cx="7846243" cy="1159200"/>
      </dsp:txXfrm>
    </dsp:sp>
    <dsp:sp modelId="{4B99301A-2B05-4B2A-83B0-3C1191210AB5}">
      <dsp:nvSpPr>
        <dsp:cNvPr id="0" name=""/>
        <dsp:cNvSpPr/>
      </dsp:nvSpPr>
      <dsp:spPr>
        <a:xfrm>
          <a:off x="392312" y="154779"/>
          <a:ext cx="5492370" cy="236160"/>
        </a:xfrm>
        <a:prstGeom prst="roundRect">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599" tIns="0" rIns="207599" bIns="0" numCol="1" spcCol="1270" anchor="ctr" anchorCtr="0">
          <a:noAutofit/>
        </a:bodyPr>
        <a:lstStyle/>
        <a:p>
          <a:pPr marL="0" lvl="0" indent="0" algn="l" defTabSz="355600">
            <a:lnSpc>
              <a:spcPct val="90000"/>
            </a:lnSpc>
            <a:spcBef>
              <a:spcPct val="0"/>
            </a:spcBef>
            <a:spcAft>
              <a:spcPct val="35000"/>
            </a:spcAft>
            <a:buNone/>
          </a:pPr>
          <a:r>
            <a:rPr lang="en-US" sz="800" kern="1200" dirty="0"/>
            <a:t>Bronze 🥉 - Ingesting Raw Data</a:t>
          </a:r>
        </a:p>
      </dsp:txBody>
      <dsp:txXfrm>
        <a:off x="403840" y="166307"/>
        <a:ext cx="5469314" cy="213104"/>
      </dsp:txXfrm>
    </dsp:sp>
    <dsp:sp modelId="{85EC99F4-81C8-420C-8965-854EDE9BCF5B}">
      <dsp:nvSpPr>
        <dsp:cNvPr id="0" name=""/>
        <dsp:cNvSpPr/>
      </dsp:nvSpPr>
      <dsp:spPr>
        <a:xfrm>
          <a:off x="0" y="1593339"/>
          <a:ext cx="7846243" cy="793800"/>
        </a:xfrm>
        <a:prstGeom prst="rect">
          <a:avLst/>
        </a:prstGeom>
        <a:solidFill>
          <a:schemeClr val="lt1">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608956" tIns="166624" rIns="608956" bIns="56896" numCol="1" spcCol="1270" anchor="t" anchorCtr="0">
          <a:noAutofit/>
        </a:bodyPr>
        <a:lstStyle/>
        <a:p>
          <a:pPr marL="57150" lvl="1" indent="-57150" algn="l" defTabSz="355600">
            <a:lnSpc>
              <a:spcPct val="90000"/>
            </a:lnSpc>
            <a:spcBef>
              <a:spcPct val="0"/>
            </a:spcBef>
            <a:spcAft>
              <a:spcPct val="15000"/>
            </a:spcAft>
            <a:buChar char="•"/>
          </a:pPr>
          <a:r>
            <a:rPr lang="en-US" sz="800" b="0" i="0" kern="1200" dirty="0"/>
            <a:t>Recall that while the bronze layer contains the entire data history in a nearly raw state, the silver layer represents a validated, enriched version of our data that can be trusted for downstream analytics.</a:t>
          </a:r>
          <a:endParaRPr lang="en-US" sz="800" kern="1200" dirty="0"/>
        </a:p>
        <a:p>
          <a:pPr marL="57150" lvl="1" indent="-57150" algn="l" defTabSz="355600">
            <a:lnSpc>
              <a:spcPct val="90000"/>
            </a:lnSpc>
            <a:spcBef>
              <a:spcPct val="0"/>
            </a:spcBef>
            <a:spcAft>
              <a:spcPct val="15000"/>
            </a:spcAft>
            <a:buChar char="•"/>
          </a:pPr>
          <a:r>
            <a:rPr lang="en-US" sz="800" b="0" i="0" kern="1200"/>
            <a:t>While Databricks believes strongly in the lakehouse vision driven by bronze, silver, and gold tables, simply implementing a silver layer efficiently will immediately unlock many of the potential benefits of the lakehouse.</a:t>
          </a:r>
        </a:p>
        <a:p>
          <a:pPr marL="57150" lvl="1" indent="-57150" algn="l" defTabSz="355600">
            <a:lnSpc>
              <a:spcPct val="90000"/>
            </a:lnSpc>
            <a:spcBef>
              <a:spcPct val="0"/>
            </a:spcBef>
            <a:spcAft>
              <a:spcPct val="15000"/>
            </a:spcAft>
            <a:buChar char="•"/>
          </a:pPr>
          <a:r>
            <a:rPr lang="en-US" sz="800" b="0" i="0" kern="1200"/>
            <a:t>For any data pipeline, the silver layer may contain more than one table.</a:t>
          </a:r>
        </a:p>
      </dsp:txBody>
      <dsp:txXfrm>
        <a:off x="0" y="1593339"/>
        <a:ext cx="7846243" cy="793800"/>
      </dsp:txXfrm>
    </dsp:sp>
    <dsp:sp modelId="{6BDB1BD4-2E9E-42DB-B8CD-44639F070B34}">
      <dsp:nvSpPr>
        <dsp:cNvPr id="0" name=""/>
        <dsp:cNvSpPr/>
      </dsp:nvSpPr>
      <dsp:spPr>
        <a:xfrm>
          <a:off x="392312" y="1475259"/>
          <a:ext cx="5492370" cy="236160"/>
        </a:xfrm>
        <a:prstGeom prst="roundRect">
          <a:avLst/>
        </a:prstGeom>
        <a:solidFill>
          <a:schemeClr val="bg2">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599" tIns="0" rIns="207599" bIns="0" numCol="1" spcCol="1270" anchor="ctr" anchorCtr="0">
          <a:noAutofit/>
        </a:bodyPr>
        <a:lstStyle/>
        <a:p>
          <a:pPr marL="0" lvl="0" indent="0" algn="l" defTabSz="355600">
            <a:lnSpc>
              <a:spcPct val="90000"/>
            </a:lnSpc>
            <a:spcBef>
              <a:spcPct val="0"/>
            </a:spcBef>
            <a:spcAft>
              <a:spcPct val="35000"/>
            </a:spcAft>
            <a:buNone/>
          </a:pPr>
          <a:r>
            <a:rPr lang="en-US" sz="800" kern="1200" dirty="0"/>
            <a:t>Silver 🥈  - Cleanse, Validate, and Deduplicate</a:t>
          </a:r>
        </a:p>
      </dsp:txBody>
      <dsp:txXfrm>
        <a:off x="403840" y="1486787"/>
        <a:ext cx="5469314" cy="213104"/>
      </dsp:txXfrm>
    </dsp:sp>
    <dsp:sp modelId="{A23832E2-1434-446B-8332-F65676A3F9F9}">
      <dsp:nvSpPr>
        <dsp:cNvPr id="0" name=""/>
        <dsp:cNvSpPr/>
      </dsp:nvSpPr>
      <dsp:spPr>
        <a:xfrm>
          <a:off x="0" y="2548420"/>
          <a:ext cx="7846243" cy="1360800"/>
        </a:xfrm>
        <a:prstGeom prst="rect">
          <a:avLst/>
        </a:prstGeom>
        <a:solidFill>
          <a:schemeClr val="lt1">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608956" tIns="166624" rIns="608956" bIns="56896" numCol="1" spcCol="1270" anchor="t" anchorCtr="0">
          <a:noAutofit/>
        </a:bodyPr>
        <a:lstStyle/>
        <a:p>
          <a:pPr marL="57150" lvl="1" indent="-57150" algn="l" defTabSz="355600">
            <a:lnSpc>
              <a:spcPct val="90000"/>
            </a:lnSpc>
            <a:spcBef>
              <a:spcPct val="0"/>
            </a:spcBef>
            <a:spcAft>
              <a:spcPct val="15000"/>
            </a:spcAft>
            <a:buChar char="•"/>
          </a:pPr>
          <a:r>
            <a:rPr lang="en-US" sz="800" b="0" i="0" kern="1200" dirty="0"/>
            <a:t>This gold data is often highly refined and aggregated, containing data that powers analytics, machine learning, and production applications. While all tables in the </a:t>
          </a:r>
          <a:r>
            <a:rPr lang="en-US" sz="800" b="0" i="0" kern="1200" dirty="0" err="1"/>
            <a:t>lakehouse</a:t>
          </a:r>
          <a:r>
            <a:rPr lang="en-US" sz="800" b="0" i="0" kern="1200" dirty="0"/>
            <a:t> should serve an important purpose, gold tables represent data that has been transformed into knowledge, rather than just information.</a:t>
          </a:r>
          <a:endParaRPr lang="en-US" sz="800" kern="1200" dirty="0"/>
        </a:p>
        <a:p>
          <a:pPr marL="57150" lvl="1" indent="-57150" algn="l" defTabSz="355600">
            <a:lnSpc>
              <a:spcPct val="90000"/>
            </a:lnSpc>
            <a:spcBef>
              <a:spcPct val="0"/>
            </a:spcBef>
            <a:spcAft>
              <a:spcPct val="15000"/>
            </a:spcAft>
            <a:buChar char="•"/>
          </a:pPr>
          <a:r>
            <a:rPr lang="en-US" sz="800" b="0" i="0" kern="1200"/>
            <a:t>Analysts largely rely on gold tables for their core responsibilities, and data shared with a customer would rarely be stored outside this level.</a:t>
          </a:r>
        </a:p>
        <a:p>
          <a:pPr marL="57150" lvl="1" indent="-57150" algn="l" defTabSz="355600">
            <a:lnSpc>
              <a:spcPct val="90000"/>
            </a:lnSpc>
            <a:spcBef>
              <a:spcPct val="0"/>
            </a:spcBef>
            <a:spcAft>
              <a:spcPct val="15000"/>
            </a:spcAft>
            <a:buChar char="•"/>
          </a:pPr>
          <a:r>
            <a:rPr lang="en-US" sz="800" b="0" i="0" kern="1200"/>
            <a:t>Updates to these tables are completed as part of regularly scheduled production workloads, which helps control costs and allows service level agreements (SLAs) for data freshness to be established.</a:t>
          </a:r>
        </a:p>
        <a:p>
          <a:pPr marL="57150" lvl="1" indent="-57150" algn="l" defTabSz="355600">
            <a:lnSpc>
              <a:spcPct val="90000"/>
            </a:lnSpc>
            <a:spcBef>
              <a:spcPct val="0"/>
            </a:spcBef>
            <a:spcAft>
              <a:spcPct val="15000"/>
            </a:spcAft>
            <a:buChar char="•"/>
          </a:pPr>
          <a:r>
            <a:rPr lang="en-US" sz="800" b="0" i="0" kern="1200"/>
            <a:t>While the lakehouse doesn’t have the same deadlock issues that you may encounter in a enterprise data warehouse, gold tables are often stored in a separate storage container to help avoid cloud limits on data requests.</a:t>
          </a:r>
        </a:p>
        <a:p>
          <a:pPr marL="57150" lvl="1" indent="-57150" algn="l" defTabSz="355600">
            <a:lnSpc>
              <a:spcPct val="90000"/>
            </a:lnSpc>
            <a:spcBef>
              <a:spcPct val="0"/>
            </a:spcBef>
            <a:spcAft>
              <a:spcPct val="15000"/>
            </a:spcAft>
            <a:buChar char="•"/>
          </a:pPr>
          <a:r>
            <a:rPr lang="en-US" sz="800" b="0" i="0" kern="1200" dirty="0"/>
            <a:t>In general, because aggregations, joins, and filtering are handled before data is written to the gold layer, users should see low latency query performance on data in gold tables.</a:t>
          </a:r>
        </a:p>
      </dsp:txBody>
      <dsp:txXfrm>
        <a:off x="0" y="2548420"/>
        <a:ext cx="7846243" cy="1360800"/>
      </dsp:txXfrm>
    </dsp:sp>
    <dsp:sp modelId="{584154B8-D4EE-4C1E-9DEB-F5DECE6ACBF4}">
      <dsp:nvSpPr>
        <dsp:cNvPr id="0" name=""/>
        <dsp:cNvSpPr/>
      </dsp:nvSpPr>
      <dsp:spPr>
        <a:xfrm>
          <a:off x="392312" y="2430340"/>
          <a:ext cx="5492370" cy="236160"/>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599" tIns="0" rIns="207599" bIns="0" numCol="1" spcCol="1270" anchor="ctr" anchorCtr="0">
          <a:noAutofit/>
        </a:bodyPr>
        <a:lstStyle/>
        <a:p>
          <a:pPr marL="0" lvl="0" indent="0" algn="l" defTabSz="355600">
            <a:lnSpc>
              <a:spcPct val="90000"/>
            </a:lnSpc>
            <a:spcBef>
              <a:spcPct val="0"/>
            </a:spcBef>
            <a:spcAft>
              <a:spcPct val="35000"/>
            </a:spcAft>
            <a:buNone/>
          </a:pPr>
          <a:r>
            <a:rPr lang="en-US" sz="800" kern="1200" dirty="0"/>
            <a:t>Gold 🥇 - Curate to Power Analytics</a:t>
          </a:r>
        </a:p>
      </dsp:txBody>
      <dsp:txXfrm>
        <a:off x="403840" y="2441868"/>
        <a:ext cx="5469314" cy="2131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8B16D-A2D1-4928-9668-9F8AD0A31775}">
      <dsp:nvSpPr>
        <dsp:cNvPr id="0" name=""/>
        <dsp:cNvSpPr/>
      </dsp:nvSpPr>
      <dsp:spPr>
        <a:xfrm>
          <a:off x="2689" y="47914"/>
          <a:ext cx="2622079" cy="3456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SQL Pools</a:t>
          </a:r>
        </a:p>
      </dsp:txBody>
      <dsp:txXfrm>
        <a:off x="2689" y="47914"/>
        <a:ext cx="2622079" cy="345600"/>
      </dsp:txXfrm>
    </dsp:sp>
    <dsp:sp modelId="{9553B6F7-226E-4662-91C3-7590D8E0CE18}">
      <dsp:nvSpPr>
        <dsp:cNvPr id="0" name=""/>
        <dsp:cNvSpPr/>
      </dsp:nvSpPr>
      <dsp:spPr>
        <a:xfrm>
          <a:off x="2689" y="393514"/>
          <a:ext cx="2622079" cy="3999121"/>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first and, in my opinion, most flexible pool type is the Serverless SQL Pool.</a:t>
          </a:r>
        </a:p>
        <a:p>
          <a:pPr marL="114300" lvl="1" indent="-114300" algn="l" defTabSz="533400">
            <a:lnSpc>
              <a:spcPct val="90000"/>
            </a:lnSpc>
            <a:spcBef>
              <a:spcPct val="0"/>
            </a:spcBef>
            <a:spcAft>
              <a:spcPct val="15000"/>
            </a:spcAft>
            <a:buChar char="•"/>
          </a:pPr>
          <a:r>
            <a:rPr lang="en-US" sz="1200" kern="1200" dirty="0"/>
            <a:t>This pool type allows you to use SQL without having to reserve a certain capacity of compute. </a:t>
          </a:r>
        </a:p>
        <a:p>
          <a:pPr marL="114300" lvl="1" indent="-114300" algn="l" defTabSz="533400">
            <a:lnSpc>
              <a:spcPct val="90000"/>
            </a:lnSpc>
            <a:spcBef>
              <a:spcPct val="0"/>
            </a:spcBef>
            <a:spcAft>
              <a:spcPct val="15000"/>
            </a:spcAft>
            <a:buChar char="•"/>
          </a:pPr>
          <a:r>
            <a:rPr lang="en-US" sz="1200" kern="1200" dirty="0"/>
            <a:t>You're charged based on how much data the pool processes rather than the number of physical nodes that are used.</a:t>
          </a:r>
        </a:p>
        <a:p>
          <a:pPr marL="114300" lvl="1" indent="-114300" algn="l" defTabSz="533400">
            <a:lnSpc>
              <a:spcPct val="90000"/>
            </a:lnSpc>
            <a:spcBef>
              <a:spcPct val="0"/>
            </a:spcBef>
            <a:spcAft>
              <a:spcPct val="15000"/>
            </a:spcAft>
            <a:buChar char="•"/>
          </a:pPr>
          <a:r>
            <a:rPr lang="en-US" sz="1200" kern="1200" dirty="0"/>
            <a:t>I would recommend this pool type for ad hoc querying of data, especially if you want to simply read and query data from your data lake.</a:t>
          </a:r>
        </a:p>
      </dsp:txBody>
      <dsp:txXfrm>
        <a:off x="2689" y="393514"/>
        <a:ext cx="2622079" cy="3999121"/>
      </dsp:txXfrm>
    </dsp:sp>
    <dsp:sp modelId="{63D06AB5-8830-4F7F-9A6E-C4329B1D62D1}">
      <dsp:nvSpPr>
        <dsp:cNvPr id="0" name=""/>
        <dsp:cNvSpPr/>
      </dsp:nvSpPr>
      <dsp:spPr>
        <a:xfrm>
          <a:off x="2991860" y="47914"/>
          <a:ext cx="2622079" cy="345600"/>
        </a:xfrm>
        <a:prstGeom prst="rect">
          <a:avLst/>
        </a:prstGeom>
        <a:solidFill>
          <a:schemeClr val="accent3">
            <a:hueOff val="4153731"/>
            <a:satOff val="-12844"/>
            <a:lumOff val="5883"/>
            <a:alphaOff val="0"/>
          </a:schemeClr>
        </a:solidFill>
        <a:ln w="25400" cap="flat" cmpd="sng" algn="ctr">
          <a:solidFill>
            <a:schemeClr val="accent3">
              <a:hueOff val="4153731"/>
              <a:satOff val="-12844"/>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Dedicated SQL Pools</a:t>
          </a:r>
        </a:p>
      </dsp:txBody>
      <dsp:txXfrm>
        <a:off x="2991860" y="47914"/>
        <a:ext cx="2622079" cy="345600"/>
      </dsp:txXfrm>
    </dsp:sp>
    <dsp:sp modelId="{7E7D88DA-567E-4203-9D4B-61B5C42A1312}">
      <dsp:nvSpPr>
        <dsp:cNvPr id="0" name=""/>
        <dsp:cNvSpPr/>
      </dsp:nvSpPr>
      <dsp:spPr>
        <a:xfrm>
          <a:off x="2991860" y="393514"/>
          <a:ext cx="2622079" cy="3999121"/>
        </a:xfrm>
        <a:prstGeom prst="rect">
          <a:avLst/>
        </a:prstGeom>
        <a:solidFill>
          <a:schemeClr val="accent3">
            <a:tint val="40000"/>
            <a:alpha val="90000"/>
            <a:hueOff val="3975258"/>
            <a:satOff val="-3429"/>
            <a:lumOff val="130"/>
            <a:alphaOff val="0"/>
          </a:schemeClr>
        </a:solidFill>
        <a:ln w="25400" cap="flat" cmpd="sng" algn="ctr">
          <a:solidFill>
            <a:schemeClr val="accent3">
              <a:tint val="40000"/>
              <a:alpha val="90000"/>
              <a:hueOff val="3975258"/>
              <a:satOff val="-3429"/>
              <a:lumOff val="1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In contrast to Serverless SQL Pools, Dedicated SQL Pools are provisioned at a specific size, and you pay for them while they are turned on, no matter how much data is being processed.</a:t>
          </a:r>
        </a:p>
        <a:p>
          <a:pPr marL="114300" lvl="1" indent="-114300" algn="l" defTabSz="533400">
            <a:lnSpc>
              <a:spcPct val="90000"/>
            </a:lnSpc>
            <a:spcBef>
              <a:spcPct val="0"/>
            </a:spcBef>
            <a:spcAft>
              <a:spcPct val="15000"/>
            </a:spcAft>
            <a:buChar char="•"/>
          </a:pPr>
          <a:r>
            <a:rPr lang="en-US" sz="1200" kern="1200" dirty="0"/>
            <a:t>This type of pool is ideal for larger, complex data querying or otherwise planned tasks.</a:t>
          </a:r>
        </a:p>
        <a:p>
          <a:pPr marL="228600" lvl="2" indent="-114300" algn="l" defTabSz="533400">
            <a:lnSpc>
              <a:spcPct val="90000"/>
            </a:lnSpc>
            <a:spcBef>
              <a:spcPct val="0"/>
            </a:spcBef>
            <a:spcAft>
              <a:spcPct val="15000"/>
            </a:spcAft>
            <a:buChar char="•"/>
          </a:pPr>
          <a:r>
            <a:rPr lang="en-US" sz="1200" kern="1200" dirty="0"/>
            <a:t>Why? Because you can turn Dedicated Pools off and avoid charges after you're done. With Dedicated Pools, you pick a specified performance level, which is measured in obscure units called “Data Warehouse Units" or DWUs.</a:t>
          </a:r>
        </a:p>
        <a:p>
          <a:pPr marL="228600" lvl="2" indent="-114300" algn="l" defTabSz="533400">
            <a:lnSpc>
              <a:spcPct val="90000"/>
            </a:lnSpc>
            <a:spcBef>
              <a:spcPct val="0"/>
            </a:spcBef>
            <a:spcAft>
              <a:spcPct val="15000"/>
            </a:spcAft>
            <a:buChar char="•"/>
          </a:pPr>
          <a:r>
            <a:rPr lang="en-US" sz="1200" kern="1200" dirty="0"/>
            <a:t>The more DWUs, the more CPU cores, memory, and data I/O are available to be utilized.</a:t>
          </a:r>
        </a:p>
      </dsp:txBody>
      <dsp:txXfrm>
        <a:off x="2991860" y="393514"/>
        <a:ext cx="2622079" cy="3999121"/>
      </dsp:txXfrm>
    </dsp:sp>
    <dsp:sp modelId="{7BA7E177-46C4-4AB4-9A3D-BA2D44A5BF14}">
      <dsp:nvSpPr>
        <dsp:cNvPr id="0" name=""/>
        <dsp:cNvSpPr/>
      </dsp:nvSpPr>
      <dsp:spPr>
        <a:xfrm>
          <a:off x="5981031" y="47914"/>
          <a:ext cx="2622079" cy="345600"/>
        </a:xfrm>
        <a:prstGeom prst="rect">
          <a:avLst/>
        </a:prstGeom>
        <a:solidFill>
          <a:schemeClr val="accent3">
            <a:hueOff val="8307462"/>
            <a:satOff val="-25688"/>
            <a:lumOff val="11765"/>
            <a:alphaOff val="0"/>
          </a:schemeClr>
        </a:solidFill>
        <a:ln w="25400" cap="flat" cmpd="sng" algn="ctr">
          <a:solidFill>
            <a:schemeClr val="accent3">
              <a:hueOff val="8307462"/>
              <a:satOff val="-25688"/>
              <a:lumOff val="117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Spark Pools</a:t>
          </a:r>
        </a:p>
      </dsp:txBody>
      <dsp:txXfrm>
        <a:off x="5981031" y="47914"/>
        <a:ext cx="2622079" cy="345600"/>
      </dsp:txXfrm>
    </dsp:sp>
    <dsp:sp modelId="{F636BF26-F30F-4A16-80D0-00850BE4B596}">
      <dsp:nvSpPr>
        <dsp:cNvPr id="0" name=""/>
        <dsp:cNvSpPr/>
      </dsp:nvSpPr>
      <dsp:spPr>
        <a:xfrm>
          <a:off x="5981031" y="393514"/>
          <a:ext cx="2622079" cy="3999121"/>
        </a:xfrm>
        <a:prstGeom prst="rect">
          <a:avLst/>
        </a:prstGeom>
        <a:solidFill>
          <a:schemeClr val="accent3">
            <a:tint val="40000"/>
            <a:alpha val="90000"/>
            <a:hueOff val="7950516"/>
            <a:satOff val="-6858"/>
            <a:lumOff val="260"/>
            <a:alphaOff val="0"/>
          </a:schemeClr>
        </a:solidFill>
        <a:ln w="25400" cap="flat" cmpd="sng" algn="ctr">
          <a:solidFill>
            <a:schemeClr val="accent3">
              <a:tint val="40000"/>
              <a:alpha val="90000"/>
              <a:hueOff val="7950516"/>
              <a:satOff val="-6858"/>
              <a:lumOff val="2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last type of pool is a Serverless Spark Pool, which creates a Spark session in the background.</a:t>
          </a:r>
        </a:p>
        <a:p>
          <a:pPr marL="114300" lvl="1" indent="-114300" algn="l" defTabSz="533400">
            <a:lnSpc>
              <a:spcPct val="90000"/>
            </a:lnSpc>
            <a:spcBef>
              <a:spcPct val="0"/>
            </a:spcBef>
            <a:spcAft>
              <a:spcPct val="15000"/>
            </a:spcAft>
            <a:buChar char="•"/>
          </a:pPr>
          <a:r>
            <a:rPr lang="en-US" sz="1200" kern="1200" dirty="0"/>
            <a:t>This allows users to utilize </a:t>
          </a:r>
          <a:r>
            <a:rPr lang="en-US" sz="1200" kern="1200" dirty="0" err="1"/>
            <a:t>SparkSQL</a:t>
          </a:r>
          <a:r>
            <a:rPr lang="en-US" sz="1200" kern="1200" dirty="0"/>
            <a:t> functionality inside of Synapse. The benefit?</a:t>
          </a:r>
        </a:p>
        <a:p>
          <a:pPr marL="228600" lvl="2" indent="-114300" algn="l" defTabSz="533400">
            <a:lnSpc>
              <a:spcPct val="90000"/>
            </a:lnSpc>
            <a:spcBef>
              <a:spcPct val="0"/>
            </a:spcBef>
            <a:spcAft>
              <a:spcPct val="15000"/>
            </a:spcAft>
            <a:buChar char="•"/>
          </a:pPr>
          <a:r>
            <a:rPr lang="en-US" sz="1200" kern="1200" dirty="0"/>
            <a:t>Highly distributed and scalable processing of data in a Spark cluster, which can speed up some complex data transformation tasks that might otherwise take longer in traditional SQL.</a:t>
          </a:r>
        </a:p>
        <a:p>
          <a:pPr marL="114300" lvl="1" indent="-114300" algn="l" defTabSz="533400">
            <a:lnSpc>
              <a:spcPct val="90000"/>
            </a:lnSpc>
            <a:spcBef>
              <a:spcPct val="0"/>
            </a:spcBef>
            <a:spcAft>
              <a:spcPct val="15000"/>
            </a:spcAft>
            <a:buChar char="•"/>
          </a:pPr>
          <a:r>
            <a:rPr lang="en-US" sz="1200" kern="1200" dirty="0"/>
            <a:t>This pool type is similar to the Serverless SQL Pool in that you are charged based on the amount of data that's processed.</a:t>
          </a:r>
        </a:p>
        <a:p>
          <a:pPr marL="228600" lvl="2" indent="-114300" algn="l" defTabSz="533400">
            <a:lnSpc>
              <a:spcPct val="90000"/>
            </a:lnSpc>
            <a:spcBef>
              <a:spcPct val="0"/>
            </a:spcBef>
            <a:spcAft>
              <a:spcPct val="15000"/>
            </a:spcAft>
            <a:buChar char="•"/>
          </a:pPr>
          <a:r>
            <a:rPr lang="en-US" sz="1200" kern="1200" dirty="0"/>
            <a:t>This also allows you to install Spark libraries on the pool, which is perfect if you have packages that make certain data processing tasks easier. </a:t>
          </a:r>
        </a:p>
      </dsp:txBody>
      <dsp:txXfrm>
        <a:off x="5981031" y="393514"/>
        <a:ext cx="2622079" cy="399912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5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72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59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73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41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010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1038519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azure.microsoft.com/en-us/services/" TargetMode="Externa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azure.microsoft.com/en-us/services/storage/?v=18.24" TargetMode="Externa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hyperlink" Target="https://www.databricks.com/glossary/medallion-architecture" TargetMode="External"/><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hyperlink" Target="https://docs.microsoft.com/en-us/azure/sql-database/" TargetMode="External"/><Relationship Id="rId4" Type="http://schemas.openxmlformats.org/officeDocument/2006/relationships/image" Target="../media/image1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docs.microsoft.com/en-us/azure/sql-data-warehouse/"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sql/relational-databases/polybase/polybase-versioned-feature-summary?view=sql-server-2017" TargetMode="External"/><Relationship Id="rId2" Type="http://schemas.openxmlformats.org/officeDocument/2006/relationships/hyperlink" Target="https://docs.microsoft.com/en-us/sql/relational-databases/polybase/polybase-guide?view=sql-server-2017" TargetMode="External"/><Relationship Id="rId1" Type="http://schemas.openxmlformats.org/officeDocument/2006/relationships/slideLayout" Target="../slideLayouts/slideLayout3.xml"/><Relationship Id="rId5" Type="http://schemas.openxmlformats.org/officeDocument/2006/relationships/image" Target="../media/image17.sv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service-capacity-limits" TargetMode="External"/><Relationship Id="rId2" Type="http://schemas.openxmlformats.org/officeDocument/2006/relationships/hyperlink" Target="https://stackify.com/azure-sql-database-vs-warehous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sv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docs.microsoft.com/en-us/azure/data-factory/"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cdc.gov/nchs/nvss/usaleep/usaleep.html"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ftp.cdc.gov/pub/Health_Statistics/NCHS/Datasets/NVSS/USALEEP/CSV/"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7.svg"/><Relationship Id="rId7" Type="http://schemas.openxmlformats.org/officeDocument/2006/relationships/image" Target="../media/image19.sv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image" Target="../media/image6.png"/><Relationship Id="rId16"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9.svg"/><Relationship Id="rId5" Type="http://schemas.openxmlformats.org/officeDocument/2006/relationships/image" Target="../media/image13.svg"/><Relationship Id="rId15" Type="http://schemas.openxmlformats.org/officeDocument/2006/relationships/image" Target="../media/image33.svg"/><Relationship Id="rId10" Type="http://schemas.openxmlformats.org/officeDocument/2006/relationships/image" Target="../media/image28.png"/><Relationship Id="rId4" Type="http://schemas.openxmlformats.org/officeDocument/2006/relationships/image" Target="../media/image12.png"/><Relationship Id="rId9" Type="http://schemas.openxmlformats.org/officeDocument/2006/relationships/image" Target="../media/image27.png"/><Relationship Id="rId1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datacenters.microsoft.com/globe/explor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global-infrastructure/services/?products=all" TargetMode="External"/><Relationship Id="rId2" Type="http://schemas.openxmlformats.org/officeDocument/2006/relationships/hyperlink" Target="https://azure.microsoft.com/en-us/pricing/calculator/"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Intro to Azure and</a:t>
            </a:r>
            <a:br>
              <a:rPr lang="en-US" b="0" dirty="0"/>
            </a:br>
            <a:r>
              <a:rPr lang="en-US" dirty="0"/>
              <a:t>Data Platforms</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FABC3CBC-55C2-4235-B12F-D7090FFD9A5D}"/>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05FA-563E-43D2-99DD-4348A38013F7}"/>
              </a:ext>
            </a:extLst>
          </p:cNvPr>
          <p:cNvSpPr>
            <a:spLocks noGrp="1"/>
          </p:cNvSpPr>
          <p:nvPr>
            <p:ph type="title"/>
          </p:nvPr>
        </p:nvSpPr>
        <p:spPr/>
        <p:txBody>
          <a:bodyPr/>
          <a:lstStyle/>
          <a:p>
            <a:r>
              <a:rPr lang="en-US" dirty="0"/>
              <a:t>Available Service Categories</a:t>
            </a:r>
          </a:p>
        </p:txBody>
      </p:sp>
      <p:graphicFrame>
        <p:nvGraphicFramePr>
          <p:cNvPr id="5" name="Diagram 4">
            <a:extLst>
              <a:ext uri="{FF2B5EF4-FFF2-40B4-BE49-F238E27FC236}">
                <a16:creationId xmlns:a16="http://schemas.microsoft.com/office/drawing/2014/main" id="{180ED907-1386-423D-A713-E6D768F933ED}"/>
              </a:ext>
            </a:extLst>
          </p:cNvPr>
          <p:cNvGraphicFramePr/>
          <p:nvPr>
            <p:extLst>
              <p:ext uri="{D42A27DB-BD31-4B8C-83A1-F6EECF244321}">
                <p14:modId xmlns:p14="http://schemas.microsoft.com/office/powerpoint/2010/main" val="2579542363"/>
              </p:ext>
            </p:extLst>
          </p:nvPr>
        </p:nvGraphicFramePr>
        <p:xfrm>
          <a:off x="376409" y="1157160"/>
          <a:ext cx="8391181" cy="3428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B95E6344-FF76-494A-98F0-F0D036879948}"/>
              </a:ext>
            </a:extLst>
          </p:cNvPr>
          <p:cNvSpPr/>
          <p:nvPr/>
        </p:nvSpPr>
        <p:spPr>
          <a:xfrm>
            <a:off x="6098211" y="4787602"/>
            <a:ext cx="2744662" cy="253916"/>
          </a:xfrm>
          <a:prstGeom prst="rect">
            <a:avLst/>
          </a:prstGeom>
        </p:spPr>
        <p:txBody>
          <a:bodyPr wrap="none">
            <a:spAutoFit/>
          </a:bodyPr>
          <a:lstStyle/>
          <a:p>
            <a:r>
              <a:rPr lang="en-US" sz="1050" dirty="0">
                <a:hlinkClick r:id="rId7"/>
              </a:rPr>
              <a:t>https://azure.microsoft.com/en-us/services/</a:t>
            </a:r>
            <a:endParaRPr lang="en-US" sz="1050" dirty="0"/>
          </a:p>
        </p:txBody>
      </p:sp>
    </p:spTree>
    <p:extLst>
      <p:ext uri="{BB962C8B-B14F-4D97-AF65-F5344CB8AC3E}">
        <p14:creationId xmlns:p14="http://schemas.microsoft.com/office/powerpoint/2010/main" val="3045898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Unstructured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Storage</a:t>
            </a:r>
          </a:p>
          <a:p>
            <a:pPr marL="0" indent="0">
              <a:spcBef>
                <a:spcPts val="1600"/>
              </a:spcBef>
              <a:buNone/>
            </a:pPr>
            <a:r>
              <a:rPr lang="en-US" b="1" dirty="0"/>
              <a:t> - Azure Data Lake Gen 2</a:t>
            </a:r>
          </a:p>
        </p:txBody>
      </p:sp>
    </p:spTree>
    <p:extLst>
      <p:ext uri="{BB962C8B-B14F-4D97-AF65-F5344CB8AC3E}">
        <p14:creationId xmlns:p14="http://schemas.microsoft.com/office/powerpoint/2010/main" val="97123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E08A203-A4FC-4B16-A513-5795E72F1ECC}"/>
              </a:ext>
            </a:extLst>
          </p:cNvPr>
          <p:cNvGraphicFramePr>
            <a:graphicFrameLocks noGrp="1"/>
          </p:cNvGraphicFramePr>
          <p:nvPr>
            <p:extLst>
              <p:ext uri="{D42A27DB-BD31-4B8C-83A1-F6EECF244321}">
                <p14:modId xmlns:p14="http://schemas.microsoft.com/office/powerpoint/2010/main" val="163949913"/>
              </p:ext>
            </p:extLst>
          </p:nvPr>
        </p:nvGraphicFramePr>
        <p:xfrm>
          <a:off x="2342091" y="175466"/>
          <a:ext cx="6664911" cy="4792567"/>
        </p:xfrm>
        <a:graphic>
          <a:graphicData uri="http://schemas.openxmlformats.org/drawingml/2006/table">
            <a:tbl>
              <a:tblPr bandCol="1">
                <a:tableStyleId>{073A0DAA-6AF3-43AB-8588-CEC1D06C72B9}</a:tableStyleId>
              </a:tblPr>
              <a:tblGrid>
                <a:gridCol w="2221637">
                  <a:extLst>
                    <a:ext uri="{9D8B030D-6E8A-4147-A177-3AD203B41FA5}">
                      <a16:colId xmlns:a16="http://schemas.microsoft.com/office/drawing/2014/main" val="188896832"/>
                    </a:ext>
                  </a:extLst>
                </a:gridCol>
                <a:gridCol w="2221637">
                  <a:extLst>
                    <a:ext uri="{9D8B030D-6E8A-4147-A177-3AD203B41FA5}">
                      <a16:colId xmlns:a16="http://schemas.microsoft.com/office/drawing/2014/main" val="2035605023"/>
                    </a:ext>
                  </a:extLst>
                </a:gridCol>
                <a:gridCol w="2221637">
                  <a:extLst>
                    <a:ext uri="{9D8B030D-6E8A-4147-A177-3AD203B41FA5}">
                      <a16:colId xmlns:a16="http://schemas.microsoft.com/office/drawing/2014/main" val="2511647210"/>
                    </a:ext>
                  </a:extLst>
                </a:gridCol>
              </a:tblGrid>
              <a:tr h="2303610">
                <a:tc>
                  <a:txBody>
                    <a:bodyPr/>
                    <a:lstStyle/>
                    <a:p>
                      <a:r>
                        <a:rPr lang="en-US" sz="1200" b="1" i="0" u="none" strike="noStrike" cap="none" dirty="0">
                          <a:solidFill>
                            <a:schemeClr val="bg1"/>
                          </a:solidFill>
                          <a:effectLst/>
                          <a:latin typeface="+mn-lt"/>
                          <a:ea typeface="+mn-ea"/>
                          <a:cs typeface="+mn-cs"/>
                          <a:sym typeface="Arial"/>
                        </a:rPr>
                        <a:t>File</a:t>
                      </a:r>
                    </a:p>
                    <a:p>
                      <a:r>
                        <a:rPr lang="en-US" sz="1200" b="0" i="0" u="none" strike="noStrike" cap="none" dirty="0">
                          <a:solidFill>
                            <a:schemeClr val="bg1"/>
                          </a:solidFill>
                          <a:effectLst/>
                          <a:latin typeface="+mn-lt"/>
                          <a:ea typeface="+mn-ea"/>
                          <a:cs typeface="+mn-cs"/>
                          <a:sym typeface="Arial"/>
                        </a:rPr>
                        <a:t>Simple, distributed, cross-platform file system</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Lift and shift migration</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Simple and inexpensive</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Move data to cloud with no coding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Disk</a:t>
                      </a:r>
                    </a:p>
                    <a:p>
                      <a:r>
                        <a:rPr lang="en-US" sz="1200" b="0" i="0" u="none" strike="noStrike" cap="none" dirty="0">
                          <a:solidFill>
                            <a:schemeClr val="bg1"/>
                          </a:solidFill>
                          <a:effectLst/>
                          <a:latin typeface="+mn-lt"/>
                          <a:ea typeface="+mn-ea"/>
                          <a:cs typeface="+mn-cs"/>
                          <a:sym typeface="Arial"/>
                        </a:rPr>
                        <a:t>Persistent, high-performance disk storage for every workload</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Low latency, high throughput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Industry-leading, single-instance service-level agreement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Enterprise-grade durability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Blob</a:t>
                      </a:r>
                    </a:p>
                    <a:p>
                      <a:r>
                        <a:rPr lang="en-US" sz="1200" b="0" i="0" u="none" strike="noStrike" cap="none" dirty="0">
                          <a:solidFill>
                            <a:schemeClr val="accent1"/>
                          </a:solidFill>
                          <a:effectLst/>
                          <a:latin typeface="+mn-lt"/>
                          <a:ea typeface="+mn-ea"/>
                          <a:cs typeface="+mn-cs"/>
                          <a:sym typeface="Arial"/>
                        </a:rPr>
                        <a:t>Massively-scalable object storage for unstructured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Cost-effective for massive volume</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Tiered storage options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Single infrastructure with global reach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39663818"/>
                  </a:ext>
                </a:extLst>
              </a:tr>
              <a:tr h="2488957">
                <a:tc>
                  <a:txBody>
                    <a:bodyPr/>
                    <a:lstStyle/>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Archive</a:t>
                      </a:r>
                    </a:p>
                    <a:p>
                      <a:r>
                        <a:rPr lang="en-US" sz="1200" b="0" i="0" u="none" strike="noStrike" cap="none" dirty="0">
                          <a:solidFill>
                            <a:schemeClr val="bg1"/>
                          </a:solidFill>
                          <a:effectLst/>
                          <a:latin typeface="+mn-lt"/>
                          <a:ea typeface="+mn-ea"/>
                          <a:cs typeface="+mn-cs"/>
                          <a:sym typeface="Arial"/>
                        </a:rPr>
                        <a:t>Industry leading price point for storing rarely accessed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Data automatically encrypted at rest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Seamless integration with hot and cool storage tiers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Supported by leading Data Management partners</a:t>
                      </a:r>
                    </a:p>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Data Lake Storage</a:t>
                      </a:r>
                    </a:p>
                    <a:p>
                      <a:r>
                        <a:rPr lang="en-US" sz="1200" b="0" i="0" u="none" strike="noStrike" cap="none" dirty="0">
                          <a:solidFill>
                            <a:schemeClr val="accent1"/>
                          </a:solidFill>
                          <a:effectLst/>
                          <a:latin typeface="+mn-lt"/>
                          <a:ea typeface="+mn-ea"/>
                          <a:cs typeface="+mn-cs"/>
                          <a:sym typeface="Arial"/>
                        </a:rPr>
                        <a:t>Secure, massively scalable data lake storage.</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Limitless storage for analytics data</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Optimized for Apache Spark and Hadoop analytics engines</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High-performance file system with support for fine-grained access control lists</a:t>
                      </a:r>
                    </a:p>
                    <a:p>
                      <a:endParaRPr lang="en-US" sz="12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32672094"/>
                  </a:ext>
                </a:extLst>
              </a:tr>
            </a:tbl>
          </a:graphicData>
        </a:graphic>
      </p:graphicFrame>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492088"/>
            <a:ext cx="2199690" cy="815248"/>
          </a:xfrm>
        </p:spPr>
        <p:txBody>
          <a:bodyPr/>
          <a:lstStyle/>
          <a:p>
            <a:r>
              <a:rPr lang="en-US" dirty="0"/>
              <a:t>Azure Storage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43231" y="1446881"/>
            <a:ext cx="2348839" cy="2577947"/>
          </a:xfrm>
        </p:spPr>
        <p:txBody>
          <a:bodyPr/>
          <a:lstStyle/>
          <a:p>
            <a:r>
              <a:rPr lang="en-US" dirty="0"/>
              <a:t>Azure Storage provides cloud storage that is highly available, secure, durable, scalable, and redundant. Azure Storage includes Azure Blobs (objects), Azure Data Lake Storage Gen2, Azure Files, Azure Queues, and Azure Tables. </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51693" y="2897435"/>
            <a:ext cx="1575406" cy="1575406"/>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https://azure.microsoft.com/en-us/services/storage/?v=18.24</a:t>
            </a:r>
            <a:endParaRPr lang="en-US" sz="900" dirty="0"/>
          </a:p>
        </p:txBody>
      </p:sp>
    </p:spTree>
    <p:extLst>
      <p:ext uri="{BB962C8B-B14F-4D97-AF65-F5344CB8AC3E}">
        <p14:creationId xmlns:p14="http://schemas.microsoft.com/office/powerpoint/2010/main" val="4092976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166B-4AD1-4AC1-B5C1-2A7201F2428A}"/>
              </a:ext>
            </a:extLst>
          </p:cNvPr>
          <p:cNvSpPr>
            <a:spLocks noGrp="1"/>
          </p:cNvSpPr>
          <p:nvPr>
            <p:ph type="title"/>
          </p:nvPr>
        </p:nvSpPr>
        <p:spPr>
          <a:xfrm>
            <a:off x="1087850" y="59727"/>
            <a:ext cx="2808000" cy="755700"/>
          </a:xfrm>
        </p:spPr>
        <p:txBody>
          <a:bodyPr/>
          <a:lstStyle/>
          <a:p>
            <a:r>
              <a:rPr lang="en-US" dirty="0"/>
              <a:t>Storage Tiers</a:t>
            </a:r>
          </a:p>
        </p:txBody>
      </p:sp>
      <p:graphicFrame>
        <p:nvGraphicFramePr>
          <p:cNvPr id="6" name="Diagram 5">
            <a:extLst>
              <a:ext uri="{FF2B5EF4-FFF2-40B4-BE49-F238E27FC236}">
                <a16:creationId xmlns:a16="http://schemas.microsoft.com/office/drawing/2014/main" id="{73DEB3CA-9B5F-4996-B97C-F4EED7ABF15F}"/>
              </a:ext>
            </a:extLst>
          </p:cNvPr>
          <p:cNvGraphicFramePr/>
          <p:nvPr>
            <p:extLst>
              <p:ext uri="{D42A27DB-BD31-4B8C-83A1-F6EECF244321}">
                <p14:modId xmlns:p14="http://schemas.microsoft.com/office/powerpoint/2010/main" val="1587658081"/>
              </p:ext>
            </p:extLst>
          </p:nvPr>
        </p:nvGraphicFramePr>
        <p:xfrm>
          <a:off x="431800" y="824404"/>
          <a:ext cx="82804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2887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0F13B-E4B0-4701-F326-F8940D16E74C}"/>
              </a:ext>
            </a:extLst>
          </p:cNvPr>
          <p:cNvSpPr>
            <a:spLocks noGrp="1"/>
          </p:cNvSpPr>
          <p:nvPr>
            <p:ph type="title"/>
          </p:nvPr>
        </p:nvSpPr>
        <p:spPr/>
        <p:txBody>
          <a:bodyPr/>
          <a:lstStyle/>
          <a:p>
            <a:r>
              <a:rPr lang="en-US" dirty="0">
                <a:solidFill>
                  <a:schemeClr val="bg2"/>
                </a:solidFill>
              </a:rPr>
              <a:t>Medallion Architecture</a:t>
            </a:r>
          </a:p>
        </p:txBody>
      </p:sp>
      <p:graphicFrame>
        <p:nvGraphicFramePr>
          <p:cNvPr id="3" name="Diagram 2">
            <a:extLst>
              <a:ext uri="{FF2B5EF4-FFF2-40B4-BE49-F238E27FC236}">
                <a16:creationId xmlns:a16="http://schemas.microsoft.com/office/drawing/2014/main" id="{59282349-CDD1-D63A-80B0-48DE822772A0}"/>
              </a:ext>
            </a:extLst>
          </p:cNvPr>
          <p:cNvGraphicFramePr/>
          <p:nvPr>
            <p:extLst>
              <p:ext uri="{D42A27DB-BD31-4B8C-83A1-F6EECF244321}">
                <p14:modId xmlns:p14="http://schemas.microsoft.com/office/powerpoint/2010/main" val="3867538333"/>
              </p:ext>
            </p:extLst>
          </p:nvPr>
        </p:nvGraphicFramePr>
        <p:xfrm>
          <a:off x="609599" y="973316"/>
          <a:ext cx="7846243"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1991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ilding Reliable, Performant Data Pipelines with Delta Lake">
            <a:extLst>
              <a:ext uri="{FF2B5EF4-FFF2-40B4-BE49-F238E27FC236}">
                <a16:creationId xmlns:a16="http://schemas.microsoft.com/office/drawing/2014/main" id="{CCEE2E49-92E7-4EA1-4A0A-844D2D75B4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83" y="450909"/>
            <a:ext cx="8823434" cy="42416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B650F30-915B-97EE-EFA9-6049F9A1FB2A}"/>
              </a:ext>
            </a:extLst>
          </p:cNvPr>
          <p:cNvSpPr txBox="1"/>
          <p:nvPr/>
        </p:nvSpPr>
        <p:spPr>
          <a:xfrm>
            <a:off x="136716" y="4793006"/>
            <a:ext cx="5368538" cy="307777"/>
          </a:xfrm>
          <a:prstGeom prst="rect">
            <a:avLst/>
          </a:prstGeom>
          <a:noFill/>
        </p:spPr>
        <p:txBody>
          <a:bodyPr wrap="square">
            <a:spAutoFit/>
          </a:bodyPr>
          <a:lstStyle/>
          <a:p>
            <a:r>
              <a:rPr lang="en-US" dirty="0">
                <a:hlinkClick r:id="rId3"/>
              </a:rPr>
              <a:t>https://www.databricks.com/glossary/medallion-architecture</a:t>
            </a:r>
            <a:endParaRPr lang="en-US" dirty="0"/>
          </a:p>
        </p:txBody>
      </p:sp>
    </p:spTree>
    <p:extLst>
      <p:ext uri="{BB962C8B-B14F-4D97-AF65-F5344CB8AC3E}">
        <p14:creationId xmlns:p14="http://schemas.microsoft.com/office/powerpoint/2010/main" val="64151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50F6-12BA-45A8-ADBA-841465BA6885}"/>
              </a:ext>
            </a:extLst>
          </p:cNvPr>
          <p:cNvSpPr>
            <a:spLocks noGrp="1"/>
          </p:cNvSpPr>
          <p:nvPr>
            <p:ph type="title"/>
          </p:nvPr>
        </p:nvSpPr>
        <p:spPr/>
        <p:txBody>
          <a:bodyPr/>
          <a:lstStyle/>
          <a:p>
            <a:r>
              <a:rPr lang="en-US" dirty="0">
                <a:solidFill>
                  <a:schemeClr val="accent2"/>
                </a:solidFill>
              </a:rPr>
              <a:t>Begin lab…</a:t>
            </a:r>
          </a:p>
        </p:txBody>
      </p:sp>
    </p:spTree>
    <p:extLst>
      <p:ext uri="{BB962C8B-B14F-4D97-AF65-F5344CB8AC3E}">
        <p14:creationId xmlns:p14="http://schemas.microsoft.com/office/powerpoint/2010/main" val="356574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SQL Database</a:t>
            </a:r>
          </a:p>
          <a:p>
            <a:pPr marL="0" indent="0">
              <a:spcBef>
                <a:spcPts val="1600"/>
              </a:spcBef>
              <a:buNone/>
            </a:pPr>
            <a:r>
              <a:rPr lang="en-US" b="1" dirty="0"/>
              <a:t>Azure Synapse</a:t>
            </a:r>
          </a:p>
          <a:p>
            <a:pPr marL="0" indent="0">
              <a:spcBef>
                <a:spcPts val="1600"/>
              </a:spcBef>
              <a:buNone/>
            </a:pPr>
            <a:r>
              <a:rPr lang="en-US" b="1" dirty="0"/>
              <a:t>Other SQL-based Offerings</a:t>
            </a:r>
          </a:p>
        </p:txBody>
      </p:sp>
    </p:spTree>
    <p:extLst>
      <p:ext uri="{BB962C8B-B14F-4D97-AF65-F5344CB8AC3E}">
        <p14:creationId xmlns:p14="http://schemas.microsoft.com/office/powerpoint/2010/main" val="2196087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FE7F-FBE0-4284-8B89-F57403128E99}"/>
              </a:ext>
            </a:extLst>
          </p:cNvPr>
          <p:cNvSpPr>
            <a:spLocks noGrp="1"/>
          </p:cNvSpPr>
          <p:nvPr>
            <p:ph type="title"/>
          </p:nvPr>
        </p:nvSpPr>
        <p:spPr/>
        <p:txBody>
          <a:bodyPr/>
          <a:lstStyle/>
          <a:p>
            <a:r>
              <a:rPr lang="en-US" dirty="0"/>
              <a:t>Databases vs. Data Warehouses</a:t>
            </a:r>
          </a:p>
        </p:txBody>
      </p:sp>
      <p:sp>
        <p:nvSpPr>
          <p:cNvPr id="3" name="Text Placeholder 2">
            <a:extLst>
              <a:ext uri="{FF2B5EF4-FFF2-40B4-BE49-F238E27FC236}">
                <a16:creationId xmlns:a16="http://schemas.microsoft.com/office/drawing/2014/main" id="{6C97DDEB-4616-4702-A181-9ED2A1E87F71}"/>
              </a:ext>
            </a:extLst>
          </p:cNvPr>
          <p:cNvSpPr>
            <a:spLocks noGrp="1"/>
          </p:cNvSpPr>
          <p:nvPr>
            <p:ph type="body" idx="1"/>
          </p:nvPr>
        </p:nvSpPr>
        <p:spPr>
          <a:xfrm>
            <a:off x="175614" y="1266344"/>
            <a:ext cx="2805820" cy="3002400"/>
          </a:xfrm>
        </p:spPr>
        <p:txBody>
          <a:bodyPr/>
          <a:lstStyle/>
          <a:p>
            <a:pPr>
              <a:spcBef>
                <a:spcPts val="600"/>
              </a:spcBef>
            </a:pPr>
            <a:r>
              <a:rPr lang="en-US" dirty="0"/>
              <a:t>Databases:</a:t>
            </a:r>
          </a:p>
          <a:p>
            <a:pPr marL="514350" lvl="1">
              <a:spcBef>
                <a:spcPts val="600"/>
              </a:spcBef>
            </a:pPr>
            <a:r>
              <a:rPr lang="en-US" dirty="0"/>
              <a:t>Usually for record-keeping of transactional systems</a:t>
            </a:r>
          </a:p>
          <a:p>
            <a:pPr marL="514350" lvl="1">
              <a:spcBef>
                <a:spcPts val="600"/>
              </a:spcBef>
            </a:pPr>
            <a:r>
              <a:rPr lang="en-US" dirty="0"/>
              <a:t>OLTP – Online Transactional Processing</a:t>
            </a:r>
          </a:p>
          <a:p>
            <a:pPr marL="514350" lvl="1">
              <a:spcBef>
                <a:spcPts val="600"/>
              </a:spcBef>
            </a:pPr>
            <a:r>
              <a:rPr lang="en-US" dirty="0"/>
              <a:t>Usually for a single application (personnel database, EMR, POS, etc.)</a:t>
            </a:r>
          </a:p>
          <a:p>
            <a:pPr marL="514350" lvl="1">
              <a:spcBef>
                <a:spcPts val="600"/>
              </a:spcBef>
            </a:pPr>
            <a:r>
              <a:rPr lang="en-US" dirty="0"/>
              <a:t>Focused on performance</a:t>
            </a:r>
          </a:p>
          <a:p>
            <a:pPr marL="514350" lvl="1">
              <a:spcBef>
                <a:spcPts val="600"/>
              </a:spcBef>
            </a:pPr>
            <a:r>
              <a:rPr lang="en-US" dirty="0"/>
              <a:t>Relational Schema</a:t>
            </a:r>
          </a:p>
          <a:p>
            <a:pPr marL="514350" lvl="1">
              <a:spcBef>
                <a:spcPts val="600"/>
              </a:spcBef>
            </a:pPr>
            <a:r>
              <a:rPr lang="en-US" dirty="0"/>
              <a:t>Highly normalized tables</a:t>
            </a:r>
          </a:p>
        </p:txBody>
      </p:sp>
      <p:sp>
        <p:nvSpPr>
          <p:cNvPr id="4" name="Text Placeholder 3">
            <a:extLst>
              <a:ext uri="{FF2B5EF4-FFF2-40B4-BE49-F238E27FC236}">
                <a16:creationId xmlns:a16="http://schemas.microsoft.com/office/drawing/2014/main" id="{5FEC2228-9172-41F6-98FD-1CBB1EA14C14}"/>
              </a:ext>
            </a:extLst>
          </p:cNvPr>
          <p:cNvSpPr>
            <a:spLocks noGrp="1"/>
          </p:cNvSpPr>
          <p:nvPr>
            <p:ph type="body" idx="2"/>
          </p:nvPr>
        </p:nvSpPr>
        <p:spPr>
          <a:xfrm>
            <a:off x="5650572" y="1266344"/>
            <a:ext cx="3071400" cy="3002400"/>
          </a:xfrm>
        </p:spPr>
        <p:txBody>
          <a:bodyPr/>
          <a:lstStyle/>
          <a:p>
            <a:pPr>
              <a:spcBef>
                <a:spcPts val="600"/>
              </a:spcBef>
            </a:pPr>
            <a:r>
              <a:rPr lang="en-US" dirty="0"/>
              <a:t>Data Warehouses:</a:t>
            </a:r>
          </a:p>
          <a:p>
            <a:pPr marL="514350" lvl="1">
              <a:spcBef>
                <a:spcPts val="600"/>
              </a:spcBef>
            </a:pPr>
            <a:r>
              <a:rPr lang="en-US" dirty="0"/>
              <a:t>Usually for keeping organizational historical data</a:t>
            </a:r>
          </a:p>
          <a:p>
            <a:pPr marL="514350" lvl="1">
              <a:spcBef>
                <a:spcPts val="600"/>
              </a:spcBef>
            </a:pPr>
            <a:r>
              <a:rPr lang="en-US" dirty="0"/>
              <a:t>OLAP – Online Analytical Processing</a:t>
            </a:r>
          </a:p>
          <a:p>
            <a:pPr marL="514350" lvl="1">
              <a:spcBef>
                <a:spcPts val="600"/>
              </a:spcBef>
            </a:pPr>
            <a:r>
              <a:rPr lang="en-US" dirty="0"/>
              <a:t>Usually for multiple systems combined</a:t>
            </a:r>
          </a:p>
          <a:p>
            <a:pPr marL="514350" lvl="1">
              <a:spcBef>
                <a:spcPts val="600"/>
              </a:spcBef>
            </a:pPr>
            <a:r>
              <a:rPr lang="en-US" dirty="0"/>
              <a:t>Focused on aggregation</a:t>
            </a:r>
          </a:p>
          <a:p>
            <a:pPr marL="514350" lvl="1">
              <a:spcBef>
                <a:spcPts val="600"/>
              </a:spcBef>
            </a:pPr>
            <a:r>
              <a:rPr lang="en-US" dirty="0"/>
              <a:t>Star or Snowflake Schema</a:t>
            </a:r>
          </a:p>
          <a:p>
            <a:pPr marL="514350" lvl="1">
              <a:spcBef>
                <a:spcPts val="600"/>
              </a:spcBef>
            </a:pPr>
            <a:r>
              <a:rPr lang="en-US" dirty="0"/>
              <a:t>Dimensions and Facts</a:t>
            </a:r>
          </a:p>
        </p:txBody>
      </p:sp>
      <p:sp>
        <p:nvSpPr>
          <p:cNvPr id="5" name="Text Placeholder 2">
            <a:extLst>
              <a:ext uri="{FF2B5EF4-FFF2-40B4-BE49-F238E27FC236}">
                <a16:creationId xmlns:a16="http://schemas.microsoft.com/office/drawing/2014/main" id="{A8A93EFD-0B69-4A4B-AF87-A63BD290A422}"/>
              </a:ext>
            </a:extLst>
          </p:cNvPr>
          <p:cNvSpPr txBox="1">
            <a:spLocks/>
          </p:cNvSpPr>
          <p:nvPr/>
        </p:nvSpPr>
        <p:spPr>
          <a:xfrm>
            <a:off x="2939150" y="1266344"/>
            <a:ext cx="261381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a:spcBef>
                <a:spcPts val="600"/>
              </a:spcBef>
            </a:pPr>
            <a:r>
              <a:rPr lang="en-US" dirty="0"/>
              <a:t>Both:</a:t>
            </a:r>
          </a:p>
          <a:p>
            <a:pPr marL="514350" lvl="1">
              <a:spcBef>
                <a:spcPts val="600"/>
              </a:spcBef>
            </a:pPr>
            <a:r>
              <a:rPr lang="en-US" dirty="0"/>
              <a:t>Have multiple tables connected by keys</a:t>
            </a:r>
          </a:p>
          <a:p>
            <a:pPr marL="514350" lvl="1">
              <a:spcBef>
                <a:spcPts val="600"/>
              </a:spcBef>
            </a:pPr>
            <a:r>
              <a:rPr lang="en-US" dirty="0"/>
              <a:t>Use the same data types, indices, etc.</a:t>
            </a:r>
          </a:p>
          <a:p>
            <a:pPr marL="514350" lvl="1">
              <a:spcBef>
                <a:spcPts val="600"/>
              </a:spcBef>
            </a:pPr>
            <a:r>
              <a:rPr lang="en-US" dirty="0"/>
              <a:t>Can use views</a:t>
            </a:r>
          </a:p>
          <a:p>
            <a:pPr marL="514350" lvl="1">
              <a:spcBef>
                <a:spcPts val="600"/>
              </a:spcBef>
            </a:pPr>
            <a:r>
              <a:rPr lang="en-US" dirty="0"/>
              <a:t>Can be run on Azure SQL DB or Azure SQL DW</a:t>
            </a:r>
          </a:p>
        </p:txBody>
      </p:sp>
      <p:sp>
        <p:nvSpPr>
          <p:cNvPr id="6" name="Rectangle 5">
            <a:extLst>
              <a:ext uri="{FF2B5EF4-FFF2-40B4-BE49-F238E27FC236}">
                <a16:creationId xmlns:a16="http://schemas.microsoft.com/office/drawing/2014/main" id="{69A0B904-64FE-40B0-8FB6-F44033F967FA}"/>
              </a:ext>
            </a:extLst>
          </p:cNvPr>
          <p:cNvSpPr/>
          <p:nvPr/>
        </p:nvSpPr>
        <p:spPr>
          <a:xfrm>
            <a:off x="224220" y="4446358"/>
            <a:ext cx="402206" cy="619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68E1AE-038C-4D36-9AA3-2BC76FA2CA7C}"/>
              </a:ext>
            </a:extLst>
          </p:cNvPr>
          <p:cNvSpPr/>
          <p:nvPr/>
        </p:nvSpPr>
        <p:spPr>
          <a:xfrm>
            <a:off x="912648" y="4374537"/>
            <a:ext cx="402206" cy="428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D2195A-6182-430F-A474-99F843AEDB8D}"/>
              </a:ext>
            </a:extLst>
          </p:cNvPr>
          <p:cNvSpPr/>
          <p:nvPr/>
        </p:nvSpPr>
        <p:spPr>
          <a:xfrm>
            <a:off x="1601076" y="4268744"/>
            <a:ext cx="402206" cy="79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42610F-E28F-4321-841A-0D17DBEB1036}"/>
              </a:ext>
            </a:extLst>
          </p:cNvPr>
          <p:cNvSpPr/>
          <p:nvPr/>
        </p:nvSpPr>
        <p:spPr>
          <a:xfrm>
            <a:off x="2314030" y="4374538"/>
            <a:ext cx="380125" cy="56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814CBD93-8ED8-40D0-8062-65860B7C420C}"/>
              </a:ext>
            </a:extLst>
          </p:cNvPr>
          <p:cNvCxnSpPr>
            <a:stCxn id="6" idx="3"/>
            <a:endCxn id="7" idx="1"/>
          </p:cNvCxnSpPr>
          <p:nvPr/>
        </p:nvCxnSpPr>
        <p:spPr>
          <a:xfrm flipV="1">
            <a:off x="626426" y="4588883"/>
            <a:ext cx="286222" cy="167289"/>
          </a:xfrm>
          <a:prstGeom prst="bentConnector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00F23E8-68A7-4F48-BF88-D375492DFDDE}"/>
              </a:ext>
            </a:extLst>
          </p:cNvPr>
          <p:cNvCxnSpPr>
            <a:cxnSpLocks/>
          </p:cNvCxnSpPr>
          <p:nvPr/>
        </p:nvCxnSpPr>
        <p:spPr>
          <a:xfrm flipV="1">
            <a:off x="615445" y="4924048"/>
            <a:ext cx="974650" cy="88807"/>
          </a:xfrm>
          <a:prstGeom prst="bentConnector3">
            <a:avLst>
              <a:gd name="adj1" fmla="val 3058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8CBC73A-F376-445C-A4E1-BCE1027D431C}"/>
              </a:ext>
            </a:extLst>
          </p:cNvPr>
          <p:cNvCxnSpPr>
            <a:cxnSpLocks/>
            <a:stCxn id="8" idx="3"/>
          </p:cNvCxnSpPr>
          <p:nvPr/>
        </p:nvCxnSpPr>
        <p:spPr>
          <a:xfrm flipV="1">
            <a:off x="2003282" y="4515945"/>
            <a:ext cx="301987" cy="151420"/>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9F86FEC-2191-48A9-85CA-920B144BF4D7}"/>
              </a:ext>
            </a:extLst>
          </p:cNvPr>
          <p:cNvSpPr/>
          <p:nvPr/>
        </p:nvSpPr>
        <p:spPr>
          <a:xfrm>
            <a:off x="6676169" y="4292615"/>
            <a:ext cx="380125" cy="5688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B15D19-52B2-4159-8768-EC5B5FFEBAAC}"/>
              </a:ext>
            </a:extLst>
          </p:cNvPr>
          <p:cNvSpPr/>
          <p:nvPr/>
        </p:nvSpPr>
        <p:spPr>
          <a:xfrm>
            <a:off x="6047641" y="42386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34E99D-8BA5-4A89-BBBE-7A379B3822D4}"/>
              </a:ext>
            </a:extLst>
          </p:cNvPr>
          <p:cNvSpPr/>
          <p:nvPr/>
        </p:nvSpPr>
        <p:spPr>
          <a:xfrm>
            <a:off x="5419113" y="458968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800F5A5-35ED-4361-8E4E-2D7E27839BE0}"/>
              </a:ext>
            </a:extLst>
          </p:cNvPr>
          <p:cNvSpPr/>
          <p:nvPr/>
        </p:nvSpPr>
        <p:spPr>
          <a:xfrm>
            <a:off x="7263025" y="414833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4AE2A1F-92AF-4521-860D-7E46FF34895E}"/>
              </a:ext>
            </a:extLst>
          </p:cNvPr>
          <p:cNvSpPr/>
          <p:nvPr/>
        </p:nvSpPr>
        <p:spPr>
          <a:xfrm>
            <a:off x="7829146" y="45537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3B379724-C3A1-49C5-A466-889E51177335}"/>
              </a:ext>
            </a:extLst>
          </p:cNvPr>
          <p:cNvCxnSpPr>
            <a:cxnSpLocks/>
            <a:stCxn id="21" idx="0"/>
            <a:endCxn id="22" idx="3"/>
          </p:cNvCxnSpPr>
          <p:nvPr/>
        </p:nvCxnSpPr>
        <p:spPr>
          <a:xfrm rot="16200000" flipH="1" flipV="1">
            <a:off x="6577837" y="4164624"/>
            <a:ext cx="160405" cy="416385"/>
          </a:xfrm>
          <a:prstGeom prst="bentConnector4">
            <a:avLst>
              <a:gd name="adj1" fmla="val -142514"/>
              <a:gd name="adj2" fmla="val 7282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8FDA86A-0E58-4F02-A4B6-EB47156F8AF0}"/>
              </a:ext>
            </a:extLst>
          </p:cNvPr>
          <p:cNvCxnSpPr>
            <a:cxnSpLocks/>
            <a:stCxn id="21" idx="3"/>
            <a:endCxn id="24" idx="1"/>
          </p:cNvCxnSpPr>
          <p:nvPr/>
        </p:nvCxnSpPr>
        <p:spPr>
          <a:xfrm flipV="1">
            <a:off x="7056294" y="4362684"/>
            <a:ext cx="206731" cy="21434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0EB8415-798C-4498-8B84-BA1EF4368EA6}"/>
              </a:ext>
            </a:extLst>
          </p:cNvPr>
          <p:cNvCxnSpPr>
            <a:cxnSpLocks/>
            <a:stCxn id="21" idx="2"/>
            <a:endCxn id="25" idx="1"/>
          </p:cNvCxnSpPr>
          <p:nvPr/>
        </p:nvCxnSpPr>
        <p:spPr>
          <a:xfrm rot="5400000" flipH="1" flipV="1">
            <a:off x="7301027" y="4333325"/>
            <a:ext cx="93323" cy="962914"/>
          </a:xfrm>
          <a:prstGeom prst="bentConnector4">
            <a:avLst>
              <a:gd name="adj1" fmla="val -244956"/>
              <a:gd name="adj2" fmla="val 5986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E965D11-7128-4A11-AD25-3DBC08E255EE}"/>
              </a:ext>
            </a:extLst>
          </p:cNvPr>
          <p:cNvCxnSpPr>
            <a:cxnSpLocks/>
          </p:cNvCxnSpPr>
          <p:nvPr/>
        </p:nvCxnSpPr>
        <p:spPr>
          <a:xfrm rot="10800000" flipV="1">
            <a:off x="5821319" y="4717164"/>
            <a:ext cx="854850" cy="22700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036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1895415" cy="755700"/>
          </a:xfrm>
        </p:spPr>
        <p:txBody>
          <a:bodyPr/>
          <a:lstStyle/>
          <a:p>
            <a:r>
              <a:rPr lang="en-US" dirty="0"/>
              <a:t>Azure SQL Database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3" y="289200"/>
            <a:ext cx="5256996" cy="1403098"/>
          </a:xfrm>
        </p:spPr>
        <p:txBody>
          <a:bodyPr/>
          <a:lstStyle/>
          <a:p>
            <a:r>
              <a:rPr lang="en-US" dirty="0"/>
              <a:t>Azure SQL Database is a relational database-as-a-service (DBaaS) based on the latest stable version of Microsoft SQL Server Database Engine. SQL Database is a high-performance, reliable, and secure database you can use to build data-driven applications and websites in the programming language of your choice, without needing to manage infrastructure. </a:t>
            </a:r>
          </a:p>
        </p:txBody>
      </p:sp>
      <p:pic>
        <p:nvPicPr>
          <p:cNvPr id="4" name="Picture 3">
            <a:extLst>
              <a:ext uri="{FF2B5EF4-FFF2-40B4-BE49-F238E27FC236}">
                <a16:creationId xmlns:a16="http://schemas.microsoft.com/office/drawing/2014/main" id="{2D7DC2D9-7517-47F6-A2EF-972CB0968BB8}"/>
              </a:ext>
            </a:extLst>
          </p:cNvPr>
          <p:cNvPicPr>
            <a:picLocks noChangeAspect="1"/>
          </p:cNvPicPr>
          <p:nvPr/>
        </p:nvPicPr>
        <p:blipFill rotWithShape="1">
          <a:blip r:embed="rId2"/>
          <a:srcRect l="26973" t="16688" r="5249" b="23167"/>
          <a:stretch/>
        </p:blipFill>
        <p:spPr>
          <a:xfrm>
            <a:off x="2229873" y="1692299"/>
            <a:ext cx="6914127" cy="3451201"/>
          </a:xfrm>
          <a:prstGeom prst="rect">
            <a:avLst/>
          </a:prstGeom>
        </p:spPr>
      </p:pic>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5"/>
              </a:rPr>
              <a:t>https://docs.microsoft.com/en-us/azure/sql-database/</a:t>
            </a:r>
            <a:endParaRPr lang="en-US" sz="900" dirty="0"/>
          </a:p>
        </p:txBody>
      </p:sp>
    </p:spTree>
    <p:extLst>
      <p:ext uri="{BB962C8B-B14F-4D97-AF65-F5344CB8AC3E}">
        <p14:creationId xmlns:p14="http://schemas.microsoft.com/office/powerpoint/2010/main" val="3200890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About Microsoft Azure</a:t>
            </a:r>
          </a:p>
          <a:p>
            <a:pPr marL="0" indent="0">
              <a:spcBef>
                <a:spcPts val="1600"/>
              </a:spcBef>
              <a:buNone/>
            </a:pPr>
            <a:r>
              <a:rPr lang="en-US" b="1" dirty="0"/>
              <a:t>Unstructured Data Storage</a:t>
            </a:r>
          </a:p>
          <a:p>
            <a:pPr marL="285750" indent="-285750"/>
            <a:r>
              <a:rPr lang="en-US" b="1" dirty="0"/>
              <a:t>Azure Storage</a:t>
            </a:r>
          </a:p>
          <a:p>
            <a:pPr marL="285750" indent="-285750"/>
            <a:r>
              <a:rPr lang="en-US" b="1" dirty="0"/>
              <a:t>Azure Data Lake</a:t>
            </a:r>
          </a:p>
          <a:p>
            <a:pPr marL="0" lvl="0" indent="0">
              <a:spcBef>
                <a:spcPts val="1600"/>
              </a:spcBef>
              <a:buNone/>
            </a:pPr>
            <a:r>
              <a:rPr lang="en-US" b="1" dirty="0"/>
              <a:t>Structured Data Storage</a:t>
            </a:r>
          </a:p>
          <a:p>
            <a:pPr marL="285750" indent="-285750"/>
            <a:r>
              <a:rPr lang="en-US" b="1" dirty="0"/>
              <a:t>Azure SQL DB</a:t>
            </a:r>
          </a:p>
          <a:p>
            <a:pPr marL="285750" indent="-285750"/>
            <a:r>
              <a:rPr lang="en-US" b="1" dirty="0"/>
              <a:t>Azure Synapse</a:t>
            </a:r>
          </a:p>
          <a:p>
            <a:pPr marL="285750" indent="-285750"/>
            <a:endParaRPr lang="en-US" b="1" dirty="0"/>
          </a:p>
          <a:p>
            <a:pPr marL="0" indent="0">
              <a:spcBef>
                <a:spcPts val="1600"/>
              </a:spcBef>
              <a:buNone/>
            </a:pPr>
            <a:endParaRPr lang="en-US" sz="15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2273052" cy="755700"/>
          </a:xfrm>
        </p:spPr>
        <p:txBody>
          <a:bodyPr/>
          <a:lstStyle/>
          <a:p>
            <a:r>
              <a:rPr lang="en-US" dirty="0"/>
              <a:t>Azure Synapse Analytics</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2" y="289200"/>
            <a:ext cx="6724941" cy="1403098"/>
          </a:xfrm>
        </p:spPr>
        <p:txBody>
          <a:bodyPr/>
          <a:lstStyle/>
          <a:p>
            <a:r>
              <a:rPr lang="en-US" dirty="0"/>
              <a:t>Synapse Analytics is an enterprise analytics service that includes a data warehousing product along with SQL and Spark runtimes for quickly run complex queries across petabytes of data.</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5" name="Rectangle 4">
            <a:extLst>
              <a:ext uri="{FF2B5EF4-FFF2-40B4-BE49-F238E27FC236}">
                <a16:creationId xmlns:a16="http://schemas.microsoft.com/office/drawing/2014/main" id="{60BA1A3C-524E-44CE-9E89-A2CD8BDF5F1D}"/>
              </a:ext>
            </a:extLst>
          </p:cNvPr>
          <p:cNvSpPr/>
          <p:nvPr/>
        </p:nvSpPr>
        <p:spPr>
          <a:xfrm>
            <a:off x="115614" y="4638856"/>
            <a:ext cx="2170386" cy="415498"/>
          </a:xfrm>
          <a:prstGeom prst="rect">
            <a:avLst/>
          </a:prstGeom>
        </p:spPr>
        <p:txBody>
          <a:bodyPr wrap="square">
            <a:spAutoFit/>
          </a:bodyPr>
          <a:lstStyle/>
          <a:p>
            <a:r>
              <a:rPr lang="en-US" sz="1050" dirty="0">
                <a:hlinkClick r:id="rId4"/>
              </a:rPr>
              <a:t>https://docs.microsoft.com/en-us/azure/sql-data-warehouse/</a:t>
            </a:r>
            <a:endParaRPr lang="en-US" sz="1050" dirty="0"/>
          </a:p>
        </p:txBody>
      </p:sp>
      <p:pic>
        <p:nvPicPr>
          <p:cNvPr id="9" name="Picture 8">
            <a:extLst>
              <a:ext uri="{FF2B5EF4-FFF2-40B4-BE49-F238E27FC236}">
                <a16:creationId xmlns:a16="http://schemas.microsoft.com/office/drawing/2014/main" id="{4578331F-5C3B-4DE4-8E1E-F85E1F7ABF29}"/>
              </a:ext>
            </a:extLst>
          </p:cNvPr>
          <p:cNvPicPr>
            <a:picLocks noChangeAspect="1"/>
          </p:cNvPicPr>
          <p:nvPr/>
        </p:nvPicPr>
        <p:blipFill rotWithShape="1">
          <a:blip r:embed="rId5"/>
          <a:srcRect l="6299" t="15749" r="7284" b="9221"/>
          <a:stretch/>
        </p:blipFill>
        <p:spPr>
          <a:xfrm>
            <a:off x="2059045" y="1439975"/>
            <a:ext cx="7066594" cy="3451202"/>
          </a:xfrm>
          <a:prstGeom prst="rect">
            <a:avLst/>
          </a:prstGeom>
        </p:spPr>
      </p:pic>
    </p:spTree>
    <p:extLst>
      <p:ext uri="{BB962C8B-B14F-4D97-AF65-F5344CB8AC3E}">
        <p14:creationId xmlns:p14="http://schemas.microsoft.com/office/powerpoint/2010/main" val="1067184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of Azure Synapse Analytics architecture.">
            <a:extLst>
              <a:ext uri="{FF2B5EF4-FFF2-40B4-BE49-F238E27FC236}">
                <a16:creationId xmlns:a16="http://schemas.microsoft.com/office/drawing/2014/main" id="{FD231BE2-5F11-4274-924B-41758C157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06" y="1111250"/>
            <a:ext cx="8732990" cy="292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925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D9-C45B-4FA6-9ED9-AC8354160A59}"/>
              </a:ext>
            </a:extLst>
          </p:cNvPr>
          <p:cNvSpPr>
            <a:spLocks noGrp="1"/>
          </p:cNvSpPr>
          <p:nvPr>
            <p:ph type="title"/>
          </p:nvPr>
        </p:nvSpPr>
        <p:spPr>
          <a:xfrm>
            <a:off x="63500" y="0"/>
            <a:ext cx="2432050" cy="508000"/>
          </a:xfrm>
          <a:solidFill>
            <a:schemeClr val="bg1"/>
          </a:solidFill>
        </p:spPr>
        <p:txBody>
          <a:bodyPr/>
          <a:lstStyle/>
          <a:p>
            <a:r>
              <a:rPr lang="en-US" dirty="0"/>
              <a:t>Pool Party!</a:t>
            </a:r>
          </a:p>
        </p:txBody>
      </p:sp>
      <p:graphicFrame>
        <p:nvGraphicFramePr>
          <p:cNvPr id="7" name="Diagram 6">
            <a:extLst>
              <a:ext uri="{FF2B5EF4-FFF2-40B4-BE49-F238E27FC236}">
                <a16:creationId xmlns:a16="http://schemas.microsoft.com/office/drawing/2014/main" id="{AADF5949-D2C4-49F2-8D89-5BBA153290CA}"/>
              </a:ext>
            </a:extLst>
          </p:cNvPr>
          <p:cNvGraphicFramePr/>
          <p:nvPr>
            <p:extLst>
              <p:ext uri="{D42A27DB-BD31-4B8C-83A1-F6EECF244321}">
                <p14:modId xmlns:p14="http://schemas.microsoft.com/office/powerpoint/2010/main" val="2821725626"/>
              </p:ext>
            </p:extLst>
          </p:nvPr>
        </p:nvGraphicFramePr>
        <p:xfrm>
          <a:off x="269100" y="552450"/>
          <a:ext cx="8605800" cy="4440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4154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08DC-2DC2-4975-B557-3C433A108A03}"/>
              </a:ext>
            </a:extLst>
          </p:cNvPr>
          <p:cNvSpPr>
            <a:spLocks noGrp="1"/>
          </p:cNvSpPr>
          <p:nvPr>
            <p:ph type="title"/>
          </p:nvPr>
        </p:nvSpPr>
        <p:spPr/>
        <p:txBody>
          <a:bodyPr/>
          <a:lstStyle/>
          <a:p>
            <a:r>
              <a:rPr lang="en-US" dirty="0"/>
              <a:t>What is </a:t>
            </a:r>
            <a:r>
              <a:rPr lang="en-US" dirty="0" err="1"/>
              <a:t>Polybase</a:t>
            </a:r>
            <a:r>
              <a:rPr lang="en-US" dirty="0"/>
              <a:t>?</a:t>
            </a:r>
          </a:p>
        </p:txBody>
      </p:sp>
      <p:sp>
        <p:nvSpPr>
          <p:cNvPr id="3" name="Subtitle 2">
            <a:extLst>
              <a:ext uri="{FF2B5EF4-FFF2-40B4-BE49-F238E27FC236}">
                <a16:creationId xmlns:a16="http://schemas.microsoft.com/office/drawing/2014/main" id="{C92A4FC9-26C8-4EC2-B8E9-1688ED9381A2}"/>
              </a:ext>
            </a:extLst>
          </p:cNvPr>
          <p:cNvSpPr>
            <a:spLocks noGrp="1"/>
          </p:cNvSpPr>
          <p:nvPr>
            <p:ph type="subTitle" idx="1"/>
          </p:nvPr>
        </p:nvSpPr>
        <p:spPr>
          <a:xfrm>
            <a:off x="265500" y="2735371"/>
            <a:ext cx="4045200" cy="1487974"/>
          </a:xfrm>
        </p:spPr>
        <p:txBody>
          <a:bodyPr/>
          <a:lstStyle/>
          <a:p>
            <a:pPr marL="0" indent="0"/>
            <a:r>
              <a:rPr lang="en-US" sz="1600" dirty="0" err="1"/>
              <a:t>PolyBase</a:t>
            </a:r>
            <a:r>
              <a:rPr lang="en-US" sz="1600" dirty="0"/>
              <a:t> enables your SQL instance to process T-SQL queries that read data from an external data source such as Azure Storage locations as an</a:t>
            </a:r>
          </a:p>
          <a:p>
            <a:pPr marL="0" indent="0"/>
            <a:r>
              <a:rPr lang="en-US" sz="1600" dirty="0"/>
              <a:t>“EXTERNAL TABLE".</a:t>
            </a:r>
          </a:p>
        </p:txBody>
      </p:sp>
      <p:sp>
        <p:nvSpPr>
          <p:cNvPr id="5" name="Rectangle 4">
            <a:extLst>
              <a:ext uri="{FF2B5EF4-FFF2-40B4-BE49-F238E27FC236}">
                <a16:creationId xmlns:a16="http://schemas.microsoft.com/office/drawing/2014/main" id="{D338BC35-86EE-43B7-8B0D-F8ADCA69B970}"/>
              </a:ext>
            </a:extLst>
          </p:cNvPr>
          <p:cNvSpPr/>
          <p:nvPr/>
        </p:nvSpPr>
        <p:spPr>
          <a:xfrm>
            <a:off x="0" y="4387806"/>
            <a:ext cx="4525952" cy="707886"/>
          </a:xfrm>
          <a:prstGeom prst="rect">
            <a:avLst/>
          </a:prstGeom>
        </p:spPr>
        <p:txBody>
          <a:bodyPr wrap="square">
            <a:spAutoFit/>
          </a:bodyPr>
          <a:lstStyle/>
          <a:p>
            <a:r>
              <a:rPr lang="en-US" sz="1000" dirty="0">
                <a:hlinkClick r:id="rId2"/>
              </a:rPr>
              <a:t>https://docs.microsoft.com/en-us/sql/relational-databases/polybase/polybase-guide?view=sql-server-2017</a:t>
            </a:r>
            <a:endParaRPr lang="en-US" sz="1000" dirty="0"/>
          </a:p>
          <a:p>
            <a:r>
              <a:rPr lang="en-US" sz="1000" dirty="0">
                <a:hlinkClick r:id="rId3"/>
              </a:rPr>
              <a:t>https://docs.microsoft.com/en-us/sql/relational-databases/polybase/polybase-versioned-feature-summary?view=sql-server-2017</a:t>
            </a:r>
            <a:endParaRPr lang="en-US" sz="1000" dirty="0"/>
          </a:p>
        </p:txBody>
      </p:sp>
      <p:pic>
        <p:nvPicPr>
          <p:cNvPr id="7" name="Graphic 6">
            <a:extLst>
              <a:ext uri="{FF2B5EF4-FFF2-40B4-BE49-F238E27FC236}">
                <a16:creationId xmlns:a16="http://schemas.microsoft.com/office/drawing/2014/main" id="{5206B7DE-FCEF-45A1-B5F1-420B0453FB8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84605" y="2056450"/>
            <a:ext cx="904875" cy="904875"/>
          </a:xfrm>
          <a:prstGeom prst="rect">
            <a:avLst/>
          </a:prstGeom>
        </p:spPr>
      </p:pic>
      <p:sp>
        <p:nvSpPr>
          <p:cNvPr id="6" name="Freeform: Shape 5">
            <a:extLst>
              <a:ext uri="{FF2B5EF4-FFF2-40B4-BE49-F238E27FC236}">
                <a16:creationId xmlns:a16="http://schemas.microsoft.com/office/drawing/2014/main" id="{438A22FF-0595-46A1-A8C3-2924E9D1F144}"/>
              </a:ext>
            </a:extLst>
          </p:cNvPr>
          <p:cNvSpPr/>
          <p:nvPr/>
        </p:nvSpPr>
        <p:spPr>
          <a:xfrm>
            <a:off x="7142547" y="1722946"/>
            <a:ext cx="908444" cy="537055"/>
          </a:xfrm>
          <a:custGeom>
            <a:avLst/>
            <a:gdLst>
              <a:gd name="connsiteX0" fmla="*/ 0 w 908444"/>
              <a:gd name="connsiteY0" fmla="*/ 0 h 537055"/>
              <a:gd name="connsiteX1" fmla="*/ 908444 w 908444"/>
              <a:gd name="connsiteY1" fmla="*/ 0 h 537055"/>
              <a:gd name="connsiteX2" fmla="*/ 908444 w 908444"/>
              <a:gd name="connsiteY2" fmla="*/ 0 h 537055"/>
              <a:gd name="connsiteX3" fmla="*/ 908444 w 908444"/>
              <a:gd name="connsiteY3" fmla="*/ 506596 h 537055"/>
              <a:gd name="connsiteX4" fmla="*/ 877985 w 908444"/>
              <a:gd name="connsiteY4" fmla="*/ 537056 h 537055"/>
              <a:gd name="connsiteX5" fmla="*/ 30460 w 908444"/>
              <a:gd name="connsiteY5" fmla="*/ 537056 h 537055"/>
              <a:gd name="connsiteX6" fmla="*/ 0 w 908444"/>
              <a:gd name="connsiteY6" fmla="*/ 506596 h 537055"/>
              <a:gd name="connsiteX7" fmla="*/ 0 w 908444"/>
              <a:gd name="connsiteY7" fmla="*/ 0 h 537055"/>
              <a:gd name="connsiteX8" fmla="*/ 0 w 908444"/>
              <a:gd name="connsiteY8" fmla="*/ 0 h 53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537055">
                <a:moveTo>
                  <a:pt x="0" y="0"/>
                </a:moveTo>
                <a:lnTo>
                  <a:pt x="908444" y="0"/>
                </a:lnTo>
                <a:lnTo>
                  <a:pt x="908444" y="0"/>
                </a:lnTo>
                <a:lnTo>
                  <a:pt x="908444" y="506596"/>
                </a:lnTo>
                <a:cubicBezTo>
                  <a:pt x="908444" y="523418"/>
                  <a:pt x="894807" y="537056"/>
                  <a:pt x="877985" y="537056"/>
                </a:cubicBezTo>
                <a:lnTo>
                  <a:pt x="30460" y="537056"/>
                </a:lnTo>
                <a:cubicBezTo>
                  <a:pt x="13637" y="537056"/>
                  <a:pt x="0" y="523418"/>
                  <a:pt x="0" y="506596"/>
                </a:cubicBezTo>
                <a:lnTo>
                  <a:pt x="0" y="0"/>
                </a:lnTo>
                <a:lnTo>
                  <a:pt x="0" y="0"/>
                </a:lnTo>
                <a:close/>
              </a:path>
            </a:pathLst>
          </a:custGeom>
          <a:solidFill>
            <a:schemeClr val="accent2">
              <a:lumMod val="20000"/>
              <a:lumOff val="80000"/>
            </a:schemeClr>
          </a:solidFill>
          <a:ln w="52917"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B6B2DA8-6720-4B52-BE6C-A8B879FDD330}"/>
              </a:ext>
            </a:extLst>
          </p:cNvPr>
          <p:cNvSpPr/>
          <p:nvPr/>
        </p:nvSpPr>
        <p:spPr>
          <a:xfrm>
            <a:off x="7142547" y="1529499"/>
            <a:ext cx="908444" cy="193446"/>
          </a:xfrm>
          <a:custGeom>
            <a:avLst/>
            <a:gdLst>
              <a:gd name="connsiteX0" fmla="*/ 30460 w 908444"/>
              <a:gd name="connsiteY0" fmla="*/ 0 h 193446"/>
              <a:gd name="connsiteX1" fmla="*/ 877985 w 908444"/>
              <a:gd name="connsiteY1" fmla="*/ 0 h 193446"/>
              <a:gd name="connsiteX2" fmla="*/ 908444 w 908444"/>
              <a:gd name="connsiteY2" fmla="*/ 30460 h 193446"/>
              <a:gd name="connsiteX3" fmla="*/ 908444 w 908444"/>
              <a:gd name="connsiteY3" fmla="*/ 193447 h 193446"/>
              <a:gd name="connsiteX4" fmla="*/ 908444 w 908444"/>
              <a:gd name="connsiteY4" fmla="*/ 193447 h 193446"/>
              <a:gd name="connsiteX5" fmla="*/ 0 w 908444"/>
              <a:gd name="connsiteY5" fmla="*/ 193447 h 193446"/>
              <a:gd name="connsiteX6" fmla="*/ 0 w 908444"/>
              <a:gd name="connsiteY6" fmla="*/ 193447 h 193446"/>
              <a:gd name="connsiteX7" fmla="*/ 0 w 908444"/>
              <a:gd name="connsiteY7" fmla="*/ 29925 h 193446"/>
              <a:gd name="connsiteX8" fmla="*/ 30460 w 908444"/>
              <a:gd name="connsiteY8" fmla="*/ 0 h 19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193446">
                <a:moveTo>
                  <a:pt x="30460" y="0"/>
                </a:moveTo>
                <a:lnTo>
                  <a:pt x="877985" y="0"/>
                </a:lnTo>
                <a:cubicBezTo>
                  <a:pt x="894807" y="0"/>
                  <a:pt x="908444" y="13637"/>
                  <a:pt x="908444" y="30460"/>
                </a:cubicBezTo>
                <a:lnTo>
                  <a:pt x="908444" y="193447"/>
                </a:lnTo>
                <a:lnTo>
                  <a:pt x="908444" y="193447"/>
                </a:lnTo>
                <a:lnTo>
                  <a:pt x="0" y="193447"/>
                </a:lnTo>
                <a:lnTo>
                  <a:pt x="0" y="193447"/>
                </a:lnTo>
                <a:lnTo>
                  <a:pt x="0" y="29925"/>
                </a:lnTo>
                <a:cubicBezTo>
                  <a:pt x="292" y="13312"/>
                  <a:pt x="13844" y="-3"/>
                  <a:pt x="30460" y="0"/>
                </a:cubicBezTo>
                <a:close/>
              </a:path>
            </a:pathLst>
          </a:custGeom>
          <a:solidFill>
            <a:schemeClr val="bg1"/>
          </a:solidFill>
          <a:ln w="5291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5F405F5-A092-403E-A5D8-69B3751FB0B5}"/>
              </a:ext>
            </a:extLst>
          </p:cNvPr>
          <p:cNvSpPr/>
          <p:nvPr/>
        </p:nvSpPr>
        <p:spPr>
          <a:xfrm>
            <a:off x="7252095" y="1781728"/>
            <a:ext cx="688814" cy="103670"/>
          </a:xfrm>
          <a:custGeom>
            <a:avLst/>
            <a:gdLst>
              <a:gd name="connsiteX0" fmla="*/ 13894 w 688814"/>
              <a:gd name="connsiteY0" fmla="*/ 0 h 103670"/>
              <a:gd name="connsiteX1" fmla="*/ 674921 w 688814"/>
              <a:gd name="connsiteY1" fmla="*/ 0 h 103670"/>
              <a:gd name="connsiteX2" fmla="*/ 688814 w 688814"/>
              <a:gd name="connsiteY2" fmla="*/ 14428 h 103670"/>
              <a:gd name="connsiteX3" fmla="*/ 688814 w 688814"/>
              <a:gd name="connsiteY3" fmla="*/ 89242 h 103670"/>
              <a:gd name="connsiteX4" fmla="*/ 674921 w 688814"/>
              <a:gd name="connsiteY4" fmla="*/ 103670 h 103670"/>
              <a:gd name="connsiteX5" fmla="*/ 13894 w 688814"/>
              <a:gd name="connsiteY5" fmla="*/ 103670 h 103670"/>
              <a:gd name="connsiteX6" fmla="*/ 0 w 688814"/>
              <a:gd name="connsiteY6" fmla="*/ 89242 h 103670"/>
              <a:gd name="connsiteX7" fmla="*/ 0 w 688814"/>
              <a:gd name="connsiteY7" fmla="*/ 14428 h 103670"/>
              <a:gd name="connsiteX8" fmla="*/ 13894 w 688814"/>
              <a:gd name="connsiteY8" fmla="*/ 0 h 10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3670">
                <a:moveTo>
                  <a:pt x="13894" y="0"/>
                </a:moveTo>
                <a:lnTo>
                  <a:pt x="674921" y="0"/>
                </a:lnTo>
                <a:cubicBezTo>
                  <a:pt x="682680" y="288"/>
                  <a:pt x="688820" y="6664"/>
                  <a:pt x="688814" y="14428"/>
                </a:cubicBezTo>
                <a:lnTo>
                  <a:pt x="688814" y="89242"/>
                </a:lnTo>
                <a:cubicBezTo>
                  <a:pt x="688820" y="97007"/>
                  <a:pt x="682680" y="103383"/>
                  <a:pt x="674921" y="103670"/>
                </a:cubicBezTo>
                <a:lnTo>
                  <a:pt x="13894" y="103670"/>
                </a:lnTo>
                <a:cubicBezTo>
                  <a:pt x="6135" y="103383"/>
                  <a:pt x="-5" y="97007"/>
                  <a:pt x="0" y="89242"/>
                </a:cubicBezTo>
                <a:lnTo>
                  <a:pt x="0" y="14428"/>
                </a:lnTo>
                <a:cubicBezTo>
                  <a:pt x="-5" y="6664"/>
                  <a:pt x="6135" y="288"/>
                  <a:pt x="13894" y="0"/>
                </a:cubicBezTo>
                <a:close/>
              </a:path>
            </a:pathLst>
          </a:custGeom>
          <a:solidFill>
            <a:schemeClr val="accent2"/>
          </a:solidFill>
          <a:ln w="5291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9519583-A87E-4AC0-A4C0-5D4A2A723790}"/>
              </a:ext>
            </a:extLst>
          </p:cNvPr>
          <p:cNvSpPr/>
          <p:nvPr/>
        </p:nvSpPr>
        <p:spPr>
          <a:xfrm>
            <a:off x="7252377" y="1930821"/>
            <a:ext cx="689067" cy="104204"/>
          </a:xfrm>
          <a:custGeom>
            <a:avLst/>
            <a:gdLst>
              <a:gd name="connsiteX0" fmla="*/ 14146 w 689067"/>
              <a:gd name="connsiteY0" fmla="*/ 0 h 104204"/>
              <a:gd name="connsiteX1" fmla="*/ 675173 w 689067"/>
              <a:gd name="connsiteY1" fmla="*/ 0 h 104204"/>
              <a:gd name="connsiteX2" fmla="*/ 689067 w 689067"/>
              <a:gd name="connsiteY2" fmla="*/ 14428 h 104204"/>
              <a:gd name="connsiteX3" fmla="*/ 689067 w 689067"/>
              <a:gd name="connsiteY3" fmla="*/ 89776 h 104204"/>
              <a:gd name="connsiteX4" fmla="*/ 675173 w 689067"/>
              <a:gd name="connsiteY4" fmla="*/ 104205 h 104204"/>
              <a:gd name="connsiteX5" fmla="*/ 14146 w 689067"/>
              <a:gd name="connsiteY5" fmla="*/ 104205 h 104204"/>
              <a:gd name="connsiteX6" fmla="*/ 253 w 689067"/>
              <a:gd name="connsiteY6" fmla="*/ 89776 h 104204"/>
              <a:gd name="connsiteX7" fmla="*/ 253 w 689067"/>
              <a:gd name="connsiteY7" fmla="*/ 17100 h 104204"/>
              <a:gd name="connsiteX8" fmla="*/ 11756 w 689067"/>
              <a:gd name="connsiteY8" fmla="*/ 247 h 104204"/>
              <a:gd name="connsiteX9" fmla="*/ 14146 w 689067"/>
              <a:gd name="connsiteY9"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9067" h="104204">
                <a:moveTo>
                  <a:pt x="14146" y="0"/>
                </a:moveTo>
                <a:lnTo>
                  <a:pt x="675173" y="0"/>
                </a:lnTo>
                <a:cubicBezTo>
                  <a:pt x="682932" y="287"/>
                  <a:pt x="689072" y="6664"/>
                  <a:pt x="689067" y="14428"/>
                </a:cubicBezTo>
                <a:lnTo>
                  <a:pt x="689067" y="89776"/>
                </a:lnTo>
                <a:cubicBezTo>
                  <a:pt x="689072" y="97541"/>
                  <a:pt x="682932" y="103916"/>
                  <a:pt x="675173" y="104205"/>
                </a:cubicBezTo>
                <a:lnTo>
                  <a:pt x="14146" y="104205"/>
                </a:lnTo>
                <a:cubicBezTo>
                  <a:pt x="6387" y="103916"/>
                  <a:pt x="247" y="97541"/>
                  <a:pt x="253" y="89776"/>
                </a:cubicBezTo>
                <a:lnTo>
                  <a:pt x="253" y="17100"/>
                </a:lnTo>
                <a:cubicBezTo>
                  <a:pt x="-1224" y="9270"/>
                  <a:pt x="3926" y="1724"/>
                  <a:pt x="11756" y="247"/>
                </a:cubicBezTo>
                <a:cubicBezTo>
                  <a:pt x="12544" y="98"/>
                  <a:pt x="13344" y="16"/>
                  <a:pt x="14146" y="0"/>
                </a:cubicBezTo>
                <a:close/>
              </a:path>
            </a:pathLst>
          </a:custGeom>
          <a:solidFill>
            <a:schemeClr val="accent2"/>
          </a:solidFill>
          <a:ln w="5291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84DD925-901E-4CF5-B6F5-576E14F8645F}"/>
              </a:ext>
            </a:extLst>
          </p:cNvPr>
          <p:cNvSpPr/>
          <p:nvPr/>
        </p:nvSpPr>
        <p:spPr>
          <a:xfrm>
            <a:off x="7252629" y="2081517"/>
            <a:ext cx="688814" cy="104204"/>
          </a:xfrm>
          <a:custGeom>
            <a:avLst/>
            <a:gdLst>
              <a:gd name="connsiteX0" fmla="*/ 13894 w 688814"/>
              <a:gd name="connsiteY0" fmla="*/ 0 h 104204"/>
              <a:gd name="connsiteX1" fmla="*/ 674921 w 688814"/>
              <a:gd name="connsiteY1" fmla="*/ 0 h 104204"/>
              <a:gd name="connsiteX2" fmla="*/ 688814 w 688814"/>
              <a:gd name="connsiteY2" fmla="*/ 14428 h 104204"/>
              <a:gd name="connsiteX3" fmla="*/ 688814 w 688814"/>
              <a:gd name="connsiteY3" fmla="*/ 89776 h 104204"/>
              <a:gd name="connsiteX4" fmla="*/ 674921 w 688814"/>
              <a:gd name="connsiteY4" fmla="*/ 104205 h 104204"/>
              <a:gd name="connsiteX5" fmla="*/ 13894 w 688814"/>
              <a:gd name="connsiteY5" fmla="*/ 104205 h 104204"/>
              <a:gd name="connsiteX6" fmla="*/ 0 w 688814"/>
              <a:gd name="connsiteY6" fmla="*/ 89776 h 104204"/>
              <a:gd name="connsiteX7" fmla="*/ 0 w 688814"/>
              <a:gd name="connsiteY7" fmla="*/ 14428 h 104204"/>
              <a:gd name="connsiteX8" fmla="*/ 13894 w 688814"/>
              <a:gd name="connsiteY8"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4204">
                <a:moveTo>
                  <a:pt x="13894" y="0"/>
                </a:moveTo>
                <a:lnTo>
                  <a:pt x="674921" y="0"/>
                </a:lnTo>
                <a:cubicBezTo>
                  <a:pt x="682680" y="289"/>
                  <a:pt x="688820" y="6664"/>
                  <a:pt x="688814" y="14428"/>
                </a:cubicBezTo>
                <a:lnTo>
                  <a:pt x="688814" y="89776"/>
                </a:lnTo>
                <a:cubicBezTo>
                  <a:pt x="688820" y="97541"/>
                  <a:pt x="682680" y="103916"/>
                  <a:pt x="674921" y="104205"/>
                </a:cubicBezTo>
                <a:lnTo>
                  <a:pt x="13894" y="104205"/>
                </a:lnTo>
                <a:cubicBezTo>
                  <a:pt x="6135" y="103916"/>
                  <a:pt x="-5" y="97541"/>
                  <a:pt x="0" y="89776"/>
                </a:cubicBezTo>
                <a:lnTo>
                  <a:pt x="0" y="14428"/>
                </a:lnTo>
                <a:cubicBezTo>
                  <a:pt x="-5" y="6664"/>
                  <a:pt x="6135" y="289"/>
                  <a:pt x="13894" y="0"/>
                </a:cubicBezTo>
                <a:close/>
              </a:path>
            </a:pathLst>
          </a:custGeom>
          <a:solidFill>
            <a:schemeClr val="accent2"/>
          </a:solidFill>
          <a:ln w="52917" cap="flat">
            <a:noFill/>
            <a:prstDash val="solid"/>
            <a:miter/>
          </a:ln>
        </p:spPr>
        <p:txBody>
          <a:bodyPr rtlCol="0" anchor="ctr"/>
          <a:lstStyle/>
          <a:p>
            <a:endParaRPr lang="en-US"/>
          </a:p>
        </p:txBody>
      </p:sp>
      <p:cxnSp>
        <p:nvCxnSpPr>
          <p:cNvPr id="17" name="Connector: Elbow 16">
            <a:extLst>
              <a:ext uri="{FF2B5EF4-FFF2-40B4-BE49-F238E27FC236}">
                <a16:creationId xmlns:a16="http://schemas.microsoft.com/office/drawing/2014/main" id="{33F32B16-DB84-409F-8543-15E86C0D522A}"/>
              </a:ext>
            </a:extLst>
          </p:cNvPr>
          <p:cNvCxnSpPr>
            <a:stCxn id="7" idx="0"/>
          </p:cNvCxnSpPr>
          <p:nvPr/>
        </p:nvCxnSpPr>
        <p:spPr>
          <a:xfrm rot="5400000" flipH="1" flipV="1">
            <a:off x="6387897" y="1328518"/>
            <a:ext cx="177078" cy="12787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181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34B44-ADBF-2D46-8CE6-B9B5DAE1ED71}"/>
              </a:ext>
            </a:extLst>
          </p:cNvPr>
          <p:cNvSpPr>
            <a:spLocks noGrp="1"/>
          </p:cNvSpPr>
          <p:nvPr>
            <p:ph type="title"/>
          </p:nvPr>
        </p:nvSpPr>
        <p:spPr>
          <a:xfrm>
            <a:off x="283103" y="712141"/>
            <a:ext cx="8281034" cy="3835500"/>
          </a:xfrm>
        </p:spPr>
        <p:txBody>
          <a:bodyPr/>
          <a:lstStyle/>
          <a:p>
            <a:pPr lvl="0" algn="r">
              <a:buClr>
                <a:srgbClr val="000000"/>
              </a:buClr>
              <a:buSzTx/>
            </a:pPr>
            <a:r>
              <a:rPr lang="en-US" sz="4400" dirty="0">
                <a:solidFill>
                  <a:schemeClr val="tx1"/>
                </a:solidFill>
              </a:rPr>
              <a:t>Just because you need to create a data warehouse, you may not need to you use Azure Synapse.</a:t>
            </a:r>
            <a:br>
              <a:rPr lang="en-US" sz="4400" dirty="0">
                <a:solidFill>
                  <a:schemeClr val="tx1"/>
                </a:solidFill>
              </a:rPr>
            </a:br>
            <a:r>
              <a:rPr lang="en-US" sz="4400" dirty="0">
                <a:solidFill>
                  <a:schemeClr val="tx1"/>
                </a:solidFill>
              </a:rPr>
              <a:t>-But Why?</a:t>
            </a:r>
          </a:p>
        </p:txBody>
      </p:sp>
    </p:spTree>
    <p:extLst>
      <p:ext uri="{BB962C8B-B14F-4D97-AF65-F5344CB8AC3E}">
        <p14:creationId xmlns:p14="http://schemas.microsoft.com/office/powerpoint/2010/main" val="1249655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990E-AB34-455D-8190-859A0C40BE4B}"/>
              </a:ext>
            </a:extLst>
          </p:cNvPr>
          <p:cNvSpPr>
            <a:spLocks noGrp="1"/>
          </p:cNvSpPr>
          <p:nvPr>
            <p:ph type="title"/>
          </p:nvPr>
        </p:nvSpPr>
        <p:spPr>
          <a:xfrm>
            <a:off x="222380" y="434176"/>
            <a:ext cx="6056500" cy="697312"/>
          </a:xfrm>
        </p:spPr>
        <p:txBody>
          <a:bodyPr/>
          <a:lstStyle/>
          <a:p>
            <a:r>
              <a:rPr lang="en-US" dirty="0"/>
              <a:t>Azure SQL DB vs. Azure Synapse</a:t>
            </a:r>
          </a:p>
        </p:txBody>
      </p:sp>
      <p:sp>
        <p:nvSpPr>
          <p:cNvPr id="4" name="Rectangle 3">
            <a:extLst>
              <a:ext uri="{FF2B5EF4-FFF2-40B4-BE49-F238E27FC236}">
                <a16:creationId xmlns:a16="http://schemas.microsoft.com/office/drawing/2014/main" id="{55E154E4-FB8D-4FD6-AD1B-8DEFB803F5A4}"/>
              </a:ext>
            </a:extLst>
          </p:cNvPr>
          <p:cNvSpPr/>
          <p:nvPr/>
        </p:nvSpPr>
        <p:spPr>
          <a:xfrm>
            <a:off x="43570" y="4815696"/>
            <a:ext cx="4012024" cy="253916"/>
          </a:xfrm>
          <a:prstGeom prst="rect">
            <a:avLst/>
          </a:prstGeom>
        </p:spPr>
        <p:txBody>
          <a:bodyPr wrap="square">
            <a:spAutoFit/>
          </a:bodyPr>
          <a:lstStyle/>
          <a:p>
            <a:r>
              <a:rPr lang="en-US" sz="1000" dirty="0">
                <a:hlinkClick r:id="rId2"/>
              </a:rPr>
              <a:t>https://stackify.com/azure-sql-database-vs-warehouse/</a:t>
            </a:r>
            <a:endParaRPr lang="en-US" sz="1000" dirty="0"/>
          </a:p>
        </p:txBody>
      </p:sp>
      <p:graphicFrame>
        <p:nvGraphicFramePr>
          <p:cNvPr id="5" name="Table 4">
            <a:extLst>
              <a:ext uri="{FF2B5EF4-FFF2-40B4-BE49-F238E27FC236}">
                <a16:creationId xmlns:a16="http://schemas.microsoft.com/office/drawing/2014/main" id="{3CD1FCBE-4D38-4218-A00C-8EED41A9C610}"/>
              </a:ext>
            </a:extLst>
          </p:cNvPr>
          <p:cNvGraphicFramePr>
            <a:graphicFrameLocks noGrp="1"/>
          </p:cNvGraphicFramePr>
          <p:nvPr>
            <p:extLst>
              <p:ext uri="{D42A27DB-BD31-4B8C-83A1-F6EECF244321}">
                <p14:modId xmlns:p14="http://schemas.microsoft.com/office/powerpoint/2010/main" val="238573447"/>
              </p:ext>
            </p:extLst>
          </p:nvPr>
        </p:nvGraphicFramePr>
        <p:xfrm>
          <a:off x="565745" y="1242651"/>
          <a:ext cx="7855439" cy="3331967"/>
        </p:xfrm>
        <a:graphic>
          <a:graphicData uri="http://schemas.openxmlformats.org/drawingml/2006/table">
            <a:tbl>
              <a:tblPr firstRow="1" firstCol="1" bandRow="1">
                <a:tableStyleId>{073A0DAA-6AF3-43AB-8588-CEC1D06C72B9}</a:tableStyleId>
              </a:tblPr>
              <a:tblGrid>
                <a:gridCol w="3923789">
                  <a:extLst>
                    <a:ext uri="{9D8B030D-6E8A-4147-A177-3AD203B41FA5}">
                      <a16:colId xmlns:a16="http://schemas.microsoft.com/office/drawing/2014/main" val="2243538896"/>
                    </a:ext>
                  </a:extLst>
                </a:gridCol>
                <a:gridCol w="1965825">
                  <a:extLst>
                    <a:ext uri="{9D8B030D-6E8A-4147-A177-3AD203B41FA5}">
                      <a16:colId xmlns:a16="http://schemas.microsoft.com/office/drawing/2014/main" val="3728306021"/>
                    </a:ext>
                  </a:extLst>
                </a:gridCol>
                <a:gridCol w="1965825">
                  <a:extLst>
                    <a:ext uri="{9D8B030D-6E8A-4147-A177-3AD203B41FA5}">
                      <a16:colId xmlns:a16="http://schemas.microsoft.com/office/drawing/2014/main" val="3598362783"/>
                    </a:ext>
                  </a:extLst>
                </a:gridCol>
              </a:tblGrid>
              <a:tr h="540715">
                <a:tc>
                  <a:txBody>
                    <a:bodyPr/>
                    <a:lstStyle/>
                    <a:p>
                      <a:pPr algn="ctr"/>
                      <a:r>
                        <a:rPr lang="en-US" sz="900" dirty="0"/>
                        <a:t>Capability</a:t>
                      </a:r>
                    </a:p>
                  </a:txBody>
                  <a:tcPr marL="13167" marR="13167" marT="13167" marB="13167" anchor="ctr"/>
                </a:tc>
                <a:tc>
                  <a:txBody>
                    <a:bodyPr/>
                    <a:lstStyle/>
                    <a:p>
                      <a:pPr algn="ctr" fontAlgn="ctr"/>
                      <a:r>
                        <a:rPr lang="en-US" sz="900" dirty="0">
                          <a:effectLst/>
                        </a:rPr>
                        <a:t>Azure SQL Database</a:t>
                      </a:r>
                    </a:p>
                  </a:txBody>
                  <a:tcPr marL="13167" marR="13167" marT="13167" marB="13167" anchor="ctr"/>
                </a:tc>
                <a:tc>
                  <a:txBody>
                    <a:bodyPr/>
                    <a:lstStyle/>
                    <a:p>
                      <a:pPr algn="ctr" fontAlgn="ctr"/>
                      <a:r>
                        <a:rPr lang="en-US" sz="900" dirty="0">
                          <a:effectLst/>
                        </a:rPr>
                        <a:t>Azure Synapse</a:t>
                      </a:r>
                    </a:p>
                  </a:txBody>
                  <a:tcPr marL="13167" marR="13167" marT="13167" marB="13167" anchor="ctr"/>
                </a:tc>
                <a:extLst>
                  <a:ext uri="{0D108BD9-81ED-4DB2-BD59-A6C34878D82A}">
                    <a16:rowId xmlns:a16="http://schemas.microsoft.com/office/drawing/2014/main" val="347195057"/>
                  </a:ext>
                </a:extLst>
              </a:tr>
              <a:tr h="248436">
                <a:tc>
                  <a:txBody>
                    <a:bodyPr/>
                    <a:lstStyle/>
                    <a:p>
                      <a:pPr algn="ctr" fontAlgn="ctr"/>
                      <a:r>
                        <a:rPr lang="en-US" sz="900" dirty="0">
                          <a:effectLst/>
                        </a:rPr>
                        <a:t>Data type</a:t>
                      </a:r>
                    </a:p>
                  </a:txBody>
                  <a:tcPr marL="39500" marR="39500" marT="19750" marB="19750" anchor="ctr"/>
                </a:tc>
                <a:tc>
                  <a:txBody>
                    <a:bodyPr/>
                    <a:lstStyle/>
                    <a:p>
                      <a:pPr algn="ctr" fontAlgn="ctr"/>
                      <a:r>
                        <a:rPr lang="en-US" sz="900" dirty="0">
                          <a:effectLst/>
                        </a:rPr>
                        <a:t>Relational</a:t>
                      </a:r>
                    </a:p>
                  </a:txBody>
                  <a:tcPr marL="39500" marR="39500" marT="19750" marB="19750" anchor="ctr"/>
                </a:tc>
                <a:tc>
                  <a:txBody>
                    <a:bodyPr/>
                    <a:lstStyle/>
                    <a:p>
                      <a:pPr algn="ctr" fontAlgn="ctr"/>
                      <a:r>
                        <a:rPr lang="en-US" sz="900">
                          <a:effectLst/>
                        </a:rPr>
                        <a:t>Relational</a:t>
                      </a:r>
                    </a:p>
                  </a:txBody>
                  <a:tcPr marL="39500" marR="39500" marT="19750" marB="19750" anchor="ctr"/>
                </a:tc>
                <a:extLst>
                  <a:ext uri="{0D108BD9-81ED-4DB2-BD59-A6C34878D82A}">
                    <a16:rowId xmlns:a16="http://schemas.microsoft.com/office/drawing/2014/main" val="1493623909"/>
                  </a:ext>
                </a:extLst>
              </a:tr>
              <a:tr h="233822">
                <a:tc>
                  <a:txBody>
                    <a:bodyPr/>
                    <a:lstStyle/>
                    <a:p>
                      <a:pPr algn="ctr" fontAlgn="ctr"/>
                      <a:r>
                        <a:rPr lang="en-US" sz="900" dirty="0">
                          <a:effectLst/>
                        </a:rPr>
                        <a:t>Active geo-replication</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216598163"/>
                  </a:ext>
                </a:extLst>
              </a:tr>
              <a:tr h="233822">
                <a:tc>
                  <a:txBody>
                    <a:bodyPr/>
                    <a:lstStyle/>
                    <a:p>
                      <a:pPr algn="ctr" fontAlgn="ctr"/>
                      <a:r>
                        <a:rPr lang="en-US" sz="900">
                          <a:effectLst/>
                        </a:rPr>
                        <a:t>Dynamic Data Masking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3243973049"/>
                  </a:ext>
                </a:extLst>
              </a:tr>
              <a:tr h="233822">
                <a:tc>
                  <a:txBody>
                    <a:bodyPr/>
                    <a:lstStyle/>
                    <a:p>
                      <a:pPr algn="ctr" fontAlgn="ctr"/>
                      <a:r>
                        <a:rPr lang="en-US" sz="900">
                          <a:effectLst/>
                        </a:rPr>
                        <a:t>Data Encryption at rest</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016719294"/>
                  </a:ext>
                </a:extLst>
              </a:tr>
              <a:tr h="233822">
                <a:tc>
                  <a:txBody>
                    <a:bodyPr/>
                    <a:lstStyle/>
                    <a:p>
                      <a:pPr algn="ctr" fontAlgn="ctr"/>
                      <a:r>
                        <a:rPr lang="en-US" sz="900">
                          <a:effectLst/>
                        </a:rPr>
                        <a:t>Polybase T-SQL queries</a:t>
                      </a:r>
                    </a:p>
                  </a:txBody>
                  <a:tcPr marL="13167" marR="13167" marT="13167" marB="13167" anchor="ctr"/>
                </a:tc>
                <a:tc>
                  <a:txBody>
                    <a:bodyPr/>
                    <a:lstStyle/>
                    <a:p>
                      <a:pPr algn="ctr" fontAlgn="ctr"/>
                      <a:r>
                        <a:rPr lang="en-US" sz="900">
                          <a:effectLst/>
                        </a:rPr>
                        <a:t>No</a:t>
                      </a:r>
                      <a:endParaRPr lang="en-US" sz="900" dirty="0">
                        <a:effectLst/>
                      </a:endParaRP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901880060"/>
                  </a:ext>
                </a:extLst>
              </a:tr>
              <a:tr h="233822">
                <a:tc>
                  <a:txBody>
                    <a:bodyPr/>
                    <a:lstStyle/>
                    <a:p>
                      <a:pPr algn="ctr" fontAlgn="ctr"/>
                      <a:r>
                        <a:rPr lang="en-US" sz="900">
                          <a:effectLst/>
                        </a:rPr>
                        <a:t>Automatic Tuning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866608049"/>
                  </a:ext>
                </a:extLst>
              </a:tr>
              <a:tr h="336120">
                <a:tc>
                  <a:txBody>
                    <a:bodyPr/>
                    <a:lstStyle/>
                    <a:p>
                      <a:pPr algn="ctr" fontAlgn="ctr"/>
                      <a:r>
                        <a:rPr lang="en-US" sz="900" dirty="0">
                          <a:effectLst/>
                        </a:rPr>
                        <a:t>Massive Parallel Processing (MPP)</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987907102"/>
                  </a:ext>
                </a:extLst>
              </a:tr>
              <a:tr h="233822">
                <a:tc>
                  <a:txBody>
                    <a:bodyPr/>
                    <a:lstStyle/>
                    <a:p>
                      <a:pPr algn="ctr" fontAlgn="ctr"/>
                      <a:r>
                        <a:rPr lang="en-US" sz="900">
                          <a:effectLst/>
                        </a:rPr>
                        <a:t>Ability to pause and resume</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3192296968"/>
                  </a:ext>
                </a:extLst>
              </a:tr>
              <a:tr h="336120">
                <a:tc>
                  <a:txBody>
                    <a:bodyPr/>
                    <a:lstStyle/>
                    <a:p>
                      <a:pPr algn="ctr" fontAlgn="ctr"/>
                      <a:r>
                        <a:rPr lang="en-US" sz="900" dirty="0">
                          <a:effectLst/>
                        </a:rPr>
                        <a:t>Max amount of data per database</a:t>
                      </a:r>
                    </a:p>
                  </a:txBody>
                  <a:tcPr marL="13167" marR="13167" marT="13167" marB="13167" anchor="ctr"/>
                </a:tc>
                <a:tc>
                  <a:txBody>
                    <a:bodyPr/>
                    <a:lstStyle/>
                    <a:p>
                      <a:pPr algn="ctr" fontAlgn="ctr"/>
                      <a:r>
                        <a:rPr lang="en-US" sz="900">
                          <a:effectLst/>
                        </a:rPr>
                        <a:t>4TB</a:t>
                      </a:r>
                    </a:p>
                  </a:txBody>
                  <a:tcPr marL="13167" marR="13167" marT="13167" marB="13167" anchor="ctr"/>
                </a:tc>
                <a:tc>
                  <a:txBody>
                    <a:bodyPr/>
                    <a:lstStyle/>
                    <a:p>
                      <a:pPr algn="ctr" fontAlgn="ctr"/>
                      <a:r>
                        <a:rPr lang="en-US" sz="900">
                          <a:effectLst/>
                        </a:rPr>
                        <a:t>1PB</a:t>
                      </a:r>
                    </a:p>
                  </a:txBody>
                  <a:tcPr marL="13167" marR="13167" marT="13167" marB="13167" anchor="ctr"/>
                </a:tc>
                <a:extLst>
                  <a:ext uri="{0D108BD9-81ED-4DB2-BD59-A6C34878D82A}">
                    <a16:rowId xmlns:a16="http://schemas.microsoft.com/office/drawing/2014/main" val="543118691"/>
                  </a:ext>
                </a:extLst>
              </a:tr>
              <a:tr h="233822">
                <a:tc>
                  <a:txBody>
                    <a:bodyPr/>
                    <a:lstStyle/>
                    <a:p>
                      <a:pPr algn="ctr" fontAlgn="ctr"/>
                      <a:r>
                        <a:rPr lang="en-US" sz="900">
                          <a:effectLst/>
                        </a:rPr>
                        <a:t>Max concurrent open sessions</a:t>
                      </a:r>
                    </a:p>
                  </a:txBody>
                  <a:tcPr marL="13167" marR="13167" marT="13167" marB="13167" anchor="ctr"/>
                </a:tc>
                <a:tc>
                  <a:txBody>
                    <a:bodyPr/>
                    <a:lstStyle/>
                    <a:p>
                      <a:pPr algn="ctr" fontAlgn="ctr"/>
                      <a:r>
                        <a:rPr lang="en-US" sz="900">
                          <a:effectLst/>
                        </a:rPr>
                        <a:t>30000</a:t>
                      </a:r>
                    </a:p>
                  </a:txBody>
                  <a:tcPr marL="13167" marR="13167" marT="13167" marB="13167" anchor="ctr"/>
                </a:tc>
                <a:tc>
                  <a:txBody>
                    <a:bodyPr/>
                    <a:lstStyle/>
                    <a:p>
                      <a:pPr algn="ctr" fontAlgn="ctr"/>
                      <a:r>
                        <a:rPr lang="en-US" sz="900">
                          <a:effectLst/>
                        </a:rPr>
                        <a:t>1024</a:t>
                      </a:r>
                    </a:p>
                  </a:txBody>
                  <a:tcPr marL="13167" marR="13167" marT="13167" marB="13167" anchor="ctr"/>
                </a:tc>
                <a:extLst>
                  <a:ext uri="{0D108BD9-81ED-4DB2-BD59-A6C34878D82A}">
                    <a16:rowId xmlns:a16="http://schemas.microsoft.com/office/drawing/2014/main" val="2701603927"/>
                  </a:ext>
                </a:extLst>
              </a:tr>
              <a:tr h="233822">
                <a:tc>
                  <a:txBody>
                    <a:bodyPr/>
                    <a:lstStyle/>
                    <a:p>
                      <a:pPr algn="ctr" fontAlgn="ctr"/>
                      <a:r>
                        <a:rPr lang="en-US" sz="900" dirty="0">
                          <a:effectLst/>
                        </a:rPr>
                        <a:t>Max concurrent queries</a:t>
                      </a:r>
                    </a:p>
                  </a:txBody>
                  <a:tcPr marL="13167" marR="13167" marT="13167" marB="13167" anchor="ctr"/>
                </a:tc>
                <a:tc>
                  <a:txBody>
                    <a:bodyPr/>
                    <a:lstStyle/>
                    <a:p>
                      <a:pPr algn="ctr" fontAlgn="ctr"/>
                      <a:r>
                        <a:rPr lang="en-US" sz="900">
                          <a:effectLst/>
                        </a:rPr>
                        <a:t>6400</a:t>
                      </a:r>
                    </a:p>
                  </a:txBody>
                  <a:tcPr marL="13167" marR="13167" marT="13167" marB="13167" anchor="ctr"/>
                </a:tc>
                <a:tc>
                  <a:txBody>
                    <a:bodyPr/>
                    <a:lstStyle/>
                    <a:p>
                      <a:pPr algn="ctr" fontAlgn="ctr"/>
                      <a:r>
                        <a:rPr lang="en-US" sz="900" dirty="0">
                          <a:effectLst/>
                        </a:rPr>
                        <a:t>128</a:t>
                      </a:r>
                    </a:p>
                  </a:txBody>
                  <a:tcPr marL="13167" marR="13167" marT="13167" marB="13167" anchor="ctr"/>
                </a:tc>
                <a:extLst>
                  <a:ext uri="{0D108BD9-81ED-4DB2-BD59-A6C34878D82A}">
                    <a16:rowId xmlns:a16="http://schemas.microsoft.com/office/drawing/2014/main" val="1658325485"/>
                  </a:ext>
                </a:extLst>
              </a:tr>
            </a:tbl>
          </a:graphicData>
        </a:graphic>
      </p:graphicFrame>
      <p:sp>
        <p:nvSpPr>
          <p:cNvPr id="3" name="Rectangle 2">
            <a:extLst>
              <a:ext uri="{FF2B5EF4-FFF2-40B4-BE49-F238E27FC236}">
                <a16:creationId xmlns:a16="http://schemas.microsoft.com/office/drawing/2014/main" id="{81CFEB64-8C26-47C2-95D6-6E714D8BE707}"/>
              </a:ext>
            </a:extLst>
          </p:cNvPr>
          <p:cNvSpPr/>
          <p:nvPr/>
        </p:nvSpPr>
        <p:spPr>
          <a:xfrm>
            <a:off x="3771900" y="4827238"/>
            <a:ext cx="5689600" cy="230832"/>
          </a:xfrm>
          <a:prstGeom prst="rect">
            <a:avLst/>
          </a:prstGeom>
        </p:spPr>
        <p:txBody>
          <a:bodyPr wrap="square">
            <a:spAutoFit/>
          </a:bodyPr>
          <a:lstStyle/>
          <a:p>
            <a:r>
              <a:rPr lang="en-US" sz="900" dirty="0">
                <a:hlinkClick r:id="rId3"/>
              </a:rPr>
              <a:t>https://docs.microsoft.com/en-us/azure/sql-data-warehouse/sql-data-warehouse-service-capacity-limits</a:t>
            </a:r>
            <a:endParaRPr lang="en-US" sz="900" dirty="0"/>
          </a:p>
        </p:txBody>
      </p:sp>
    </p:spTree>
    <p:extLst>
      <p:ext uri="{BB962C8B-B14F-4D97-AF65-F5344CB8AC3E}">
        <p14:creationId xmlns:p14="http://schemas.microsoft.com/office/powerpoint/2010/main" val="956096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CE6E5-B98C-416A-BCED-97F51ED585C5}"/>
              </a:ext>
            </a:extLst>
          </p:cNvPr>
          <p:cNvSpPr>
            <a:spLocks noGrp="1"/>
          </p:cNvSpPr>
          <p:nvPr>
            <p:ph type="title"/>
          </p:nvPr>
        </p:nvSpPr>
        <p:spPr/>
        <p:txBody>
          <a:bodyPr/>
          <a:lstStyle/>
          <a:p>
            <a:pPr algn="l"/>
            <a:r>
              <a:rPr lang="en-US" dirty="0">
                <a:solidFill>
                  <a:schemeClr val="tx1"/>
                </a:solidFill>
              </a:rPr>
              <a:t>But What About Costs?</a:t>
            </a:r>
          </a:p>
        </p:txBody>
      </p:sp>
      <p:sp>
        <p:nvSpPr>
          <p:cNvPr id="4" name="Rectangle 3">
            <a:extLst>
              <a:ext uri="{FF2B5EF4-FFF2-40B4-BE49-F238E27FC236}">
                <a16:creationId xmlns:a16="http://schemas.microsoft.com/office/drawing/2014/main" id="{9957776C-90C9-47A6-AE62-26E633F18729}"/>
              </a:ext>
            </a:extLst>
          </p:cNvPr>
          <p:cNvSpPr/>
          <p:nvPr/>
        </p:nvSpPr>
        <p:spPr>
          <a:xfrm>
            <a:off x="6798488" y="211900"/>
            <a:ext cx="2081561" cy="6876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1TB of Data</a:t>
            </a:r>
          </a:p>
        </p:txBody>
      </p:sp>
      <p:pic>
        <p:nvPicPr>
          <p:cNvPr id="5" name="Graphic 4">
            <a:extLst>
              <a:ext uri="{FF2B5EF4-FFF2-40B4-BE49-F238E27FC236}">
                <a16:creationId xmlns:a16="http://schemas.microsoft.com/office/drawing/2014/main" id="{3E12973A-CFE7-20B1-4303-EEEDBDD00EC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790372" y="1122535"/>
            <a:ext cx="914400" cy="914400"/>
          </a:xfrm>
          <a:prstGeom prst="rect">
            <a:avLst/>
          </a:prstGeom>
        </p:spPr>
      </p:pic>
      <p:pic>
        <p:nvPicPr>
          <p:cNvPr id="6" name="Graphic 5">
            <a:extLst>
              <a:ext uri="{FF2B5EF4-FFF2-40B4-BE49-F238E27FC236}">
                <a16:creationId xmlns:a16="http://schemas.microsoft.com/office/drawing/2014/main" id="{F0F166E2-FF18-D689-EF68-2CB59CA3F14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884088" y="1144816"/>
            <a:ext cx="914400" cy="914400"/>
          </a:xfrm>
          <a:prstGeom prst="rect">
            <a:avLst/>
          </a:prstGeom>
        </p:spPr>
      </p:pic>
      <p:sp>
        <p:nvSpPr>
          <p:cNvPr id="7" name="TextBox 6">
            <a:extLst>
              <a:ext uri="{FF2B5EF4-FFF2-40B4-BE49-F238E27FC236}">
                <a16:creationId xmlns:a16="http://schemas.microsoft.com/office/drawing/2014/main" id="{4E7C4E02-6711-15F9-3434-42BBB8D087BE}"/>
              </a:ext>
            </a:extLst>
          </p:cNvPr>
          <p:cNvSpPr txBox="1"/>
          <p:nvPr/>
        </p:nvSpPr>
        <p:spPr>
          <a:xfrm>
            <a:off x="980238" y="2310140"/>
            <a:ext cx="2584362" cy="2031325"/>
          </a:xfrm>
          <a:prstGeom prst="rect">
            <a:avLst/>
          </a:prstGeom>
          <a:noFill/>
        </p:spPr>
        <p:txBody>
          <a:bodyPr wrap="none" rtlCol="0">
            <a:spAutoFit/>
          </a:bodyPr>
          <a:lstStyle/>
          <a:p>
            <a:pPr algn="ctr"/>
            <a:r>
              <a:rPr lang="en-US" b="1" dirty="0"/>
              <a:t>SQL DB</a:t>
            </a:r>
          </a:p>
          <a:p>
            <a:r>
              <a:rPr lang="en-US" dirty="0"/>
              <a:t>Factors:</a:t>
            </a:r>
          </a:p>
          <a:p>
            <a:pPr marL="285750" indent="-285750">
              <a:buFont typeface="Arial" panose="020B0604020202020204" pitchFamily="34" charset="0"/>
              <a:buChar char="•"/>
            </a:pPr>
            <a:r>
              <a:rPr lang="en-US" dirty="0"/>
              <a:t>Serverless vs. Provisioned</a:t>
            </a:r>
          </a:p>
          <a:p>
            <a:pPr marL="285750" indent="-285750">
              <a:buFont typeface="Arial" panose="020B0604020202020204" pitchFamily="34" charset="0"/>
              <a:buChar char="•"/>
            </a:pPr>
            <a:r>
              <a:rPr lang="en-US" dirty="0"/>
              <a:t>Redundancy</a:t>
            </a:r>
          </a:p>
          <a:p>
            <a:pPr marL="285750" indent="-285750">
              <a:buFont typeface="Arial" panose="020B0604020202020204" pitchFamily="34" charset="0"/>
              <a:buChar char="•"/>
            </a:pPr>
            <a:r>
              <a:rPr lang="en-US" dirty="0" err="1"/>
              <a:t>vCores</a:t>
            </a:r>
            <a:r>
              <a:rPr lang="en-US" dirty="0"/>
              <a:t> (or DTUs)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Cost Range:</a:t>
            </a:r>
          </a:p>
          <a:p>
            <a:pPr marL="285750" indent="-285750">
              <a:buFont typeface="Arial" panose="020B0604020202020204" pitchFamily="34" charset="0"/>
              <a:buChar char="•"/>
            </a:pPr>
            <a:r>
              <a:rPr lang="en-US" dirty="0"/>
              <a:t>$150 - $1,000 per Month</a:t>
            </a:r>
          </a:p>
        </p:txBody>
      </p:sp>
      <p:sp>
        <p:nvSpPr>
          <p:cNvPr id="8" name="TextBox 7">
            <a:extLst>
              <a:ext uri="{FF2B5EF4-FFF2-40B4-BE49-F238E27FC236}">
                <a16:creationId xmlns:a16="http://schemas.microsoft.com/office/drawing/2014/main" id="{8F54370A-35C6-1D27-2488-5A0786597672}"/>
              </a:ext>
            </a:extLst>
          </p:cNvPr>
          <p:cNvSpPr txBox="1"/>
          <p:nvPr/>
        </p:nvSpPr>
        <p:spPr>
          <a:xfrm>
            <a:off x="5049107" y="2310140"/>
            <a:ext cx="2430474" cy="2031325"/>
          </a:xfrm>
          <a:prstGeom prst="rect">
            <a:avLst/>
          </a:prstGeom>
          <a:noFill/>
        </p:spPr>
        <p:txBody>
          <a:bodyPr wrap="none" rtlCol="0">
            <a:spAutoFit/>
          </a:bodyPr>
          <a:lstStyle/>
          <a:p>
            <a:pPr algn="ctr"/>
            <a:r>
              <a:rPr lang="en-US" b="1" dirty="0"/>
              <a:t>Synapse</a:t>
            </a:r>
          </a:p>
          <a:p>
            <a:r>
              <a:rPr lang="en-US" dirty="0"/>
              <a:t>Factors:</a:t>
            </a:r>
          </a:p>
          <a:p>
            <a:pPr marL="285750" indent="-285750">
              <a:buFont typeface="Arial" panose="020B0604020202020204" pitchFamily="34" charset="0"/>
              <a:buChar char="•"/>
            </a:pPr>
            <a:r>
              <a:rPr lang="en-US" dirty="0"/>
              <a:t>Pool Type</a:t>
            </a:r>
          </a:p>
          <a:p>
            <a:pPr marL="285750" indent="-285750">
              <a:buFont typeface="Arial" panose="020B0604020202020204" pitchFamily="34" charset="0"/>
              <a:buChar char="•"/>
            </a:pPr>
            <a:r>
              <a:rPr lang="en-US" dirty="0"/>
              <a:t>Pool Usage</a:t>
            </a:r>
          </a:p>
          <a:p>
            <a:pPr marL="285750" indent="-285750">
              <a:buFont typeface="Arial" panose="020B0604020202020204" pitchFamily="34" charset="0"/>
              <a:buChar char="•"/>
            </a:pPr>
            <a:r>
              <a:rPr lang="en-US" dirty="0"/>
              <a:t>Storage</a:t>
            </a:r>
          </a:p>
          <a:p>
            <a:pPr marL="285750" indent="-285750">
              <a:buFont typeface="Arial" panose="020B0604020202020204" pitchFamily="34" charset="0"/>
              <a:buChar char="•"/>
            </a:pPr>
            <a:r>
              <a:rPr lang="en-US" dirty="0"/>
              <a:t>DWUs</a:t>
            </a:r>
          </a:p>
          <a:p>
            <a:endParaRPr lang="en-US" dirty="0"/>
          </a:p>
          <a:p>
            <a:r>
              <a:rPr lang="en-US" dirty="0"/>
              <a:t>Cost Range:</a:t>
            </a:r>
          </a:p>
          <a:p>
            <a:pPr marL="285750" indent="-285750">
              <a:buFont typeface="Arial" panose="020B0604020202020204" pitchFamily="34" charset="0"/>
              <a:buChar char="•"/>
            </a:pPr>
            <a:r>
              <a:rPr lang="en-US" dirty="0"/>
              <a:t>$75 - $10,000 per Month</a:t>
            </a:r>
          </a:p>
        </p:txBody>
      </p:sp>
    </p:spTree>
    <p:extLst>
      <p:ext uri="{BB962C8B-B14F-4D97-AF65-F5344CB8AC3E}">
        <p14:creationId xmlns:p14="http://schemas.microsoft.com/office/powerpoint/2010/main" val="1901454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p:txBody>
          <a:bodyPr/>
          <a:lstStyle/>
          <a:p>
            <a:r>
              <a:rPr lang="en-US" dirty="0"/>
              <a:t>Azure Data Factory</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594062" y="289200"/>
            <a:ext cx="5936665" cy="1403098"/>
          </a:xfrm>
        </p:spPr>
        <p:txBody>
          <a:bodyPr/>
          <a:lstStyle/>
          <a:p>
            <a:r>
              <a:rPr lang="en-US" dirty="0"/>
              <a:t>Azure Data Factory is a cloud-based, hybrid data integration tool for creating data pipelines at scale. Complete with 70 data sources connectors and a slick UI, think of Data Factory as SSIS in the cloud.</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https://docs.microsoft.com/en-us/azure/data-factory/</a:t>
            </a:r>
            <a:endParaRPr lang="en-US" sz="900" dirty="0"/>
          </a:p>
        </p:txBody>
      </p:sp>
      <p:pic>
        <p:nvPicPr>
          <p:cNvPr id="5" name="Picture 4">
            <a:extLst>
              <a:ext uri="{FF2B5EF4-FFF2-40B4-BE49-F238E27FC236}">
                <a16:creationId xmlns:a16="http://schemas.microsoft.com/office/drawing/2014/main" id="{458AF545-9091-45D2-9492-6722324F2B9A}"/>
              </a:ext>
            </a:extLst>
          </p:cNvPr>
          <p:cNvPicPr>
            <a:picLocks noChangeAspect="1"/>
          </p:cNvPicPr>
          <p:nvPr/>
        </p:nvPicPr>
        <p:blipFill>
          <a:blip r:embed="rId5"/>
          <a:stretch>
            <a:fillRect/>
          </a:stretch>
        </p:blipFill>
        <p:spPr>
          <a:xfrm>
            <a:off x="2594062" y="2467641"/>
            <a:ext cx="6248809" cy="2631829"/>
          </a:xfrm>
          <a:prstGeom prst="rect">
            <a:avLst/>
          </a:prstGeom>
        </p:spPr>
      </p:pic>
      <p:pic>
        <p:nvPicPr>
          <p:cNvPr id="8" name="Picture 7">
            <a:extLst>
              <a:ext uri="{FF2B5EF4-FFF2-40B4-BE49-F238E27FC236}">
                <a16:creationId xmlns:a16="http://schemas.microsoft.com/office/drawing/2014/main" id="{E34502D5-24CF-4EEF-B11D-D19F6A915B55}"/>
              </a:ext>
            </a:extLst>
          </p:cNvPr>
          <p:cNvPicPr>
            <a:picLocks noChangeAspect="1"/>
          </p:cNvPicPr>
          <p:nvPr/>
        </p:nvPicPr>
        <p:blipFill>
          <a:blip r:embed="rId6"/>
          <a:stretch>
            <a:fillRect/>
          </a:stretch>
        </p:blipFill>
        <p:spPr>
          <a:xfrm>
            <a:off x="2594062" y="1051302"/>
            <a:ext cx="6549938" cy="1416337"/>
          </a:xfrm>
          <a:prstGeom prst="rect">
            <a:avLst/>
          </a:prstGeom>
        </p:spPr>
      </p:pic>
    </p:spTree>
    <p:extLst>
      <p:ext uri="{BB962C8B-B14F-4D97-AF65-F5344CB8AC3E}">
        <p14:creationId xmlns:p14="http://schemas.microsoft.com/office/powerpoint/2010/main" val="845025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8EFA8A-C7DB-E11F-26DA-8B5C084E0A45}"/>
              </a:ext>
            </a:extLst>
          </p:cNvPr>
          <p:cNvPicPr>
            <a:picLocks noChangeAspect="1"/>
          </p:cNvPicPr>
          <p:nvPr/>
        </p:nvPicPr>
        <p:blipFill>
          <a:blip r:embed="rId2"/>
          <a:stretch>
            <a:fillRect/>
          </a:stretch>
        </p:blipFill>
        <p:spPr>
          <a:xfrm>
            <a:off x="3464350" y="1427508"/>
            <a:ext cx="4256202" cy="1860292"/>
          </a:xfrm>
          <a:prstGeom prst="rect">
            <a:avLst/>
          </a:prstGeom>
          <a:ln>
            <a:solidFill>
              <a:schemeClr val="bg2"/>
            </a:solidFill>
          </a:ln>
        </p:spPr>
      </p:pic>
      <p:sp>
        <p:nvSpPr>
          <p:cNvPr id="2" name="Title 1">
            <a:extLst>
              <a:ext uri="{FF2B5EF4-FFF2-40B4-BE49-F238E27FC236}">
                <a16:creationId xmlns:a16="http://schemas.microsoft.com/office/drawing/2014/main" id="{9CB9953F-2AE2-B957-4F21-A0EF8783AC99}"/>
              </a:ext>
            </a:extLst>
          </p:cNvPr>
          <p:cNvSpPr>
            <a:spLocks noGrp="1"/>
          </p:cNvSpPr>
          <p:nvPr>
            <p:ph type="title"/>
          </p:nvPr>
        </p:nvSpPr>
        <p:spPr/>
        <p:txBody>
          <a:bodyPr/>
          <a:lstStyle/>
          <a:p>
            <a:r>
              <a:rPr lang="en-US" dirty="0"/>
              <a:t>CDC Data Transfer Example</a:t>
            </a:r>
          </a:p>
        </p:txBody>
      </p:sp>
      <p:sp>
        <p:nvSpPr>
          <p:cNvPr id="3" name="Text Placeholder 2">
            <a:extLst>
              <a:ext uri="{FF2B5EF4-FFF2-40B4-BE49-F238E27FC236}">
                <a16:creationId xmlns:a16="http://schemas.microsoft.com/office/drawing/2014/main" id="{67A1E576-342C-8A45-FD33-EEED4915FF9A}"/>
              </a:ext>
            </a:extLst>
          </p:cNvPr>
          <p:cNvSpPr>
            <a:spLocks noGrp="1"/>
          </p:cNvSpPr>
          <p:nvPr>
            <p:ph type="body" idx="1"/>
          </p:nvPr>
        </p:nvSpPr>
        <p:spPr/>
        <p:txBody>
          <a:bodyPr/>
          <a:lstStyle/>
          <a:p>
            <a:r>
              <a:rPr lang="en-US" b="0" i="0" dirty="0">
                <a:effectLst/>
                <a:highlight>
                  <a:srgbClr val="FFFFFF"/>
                </a:highlight>
                <a:latin typeface="Poppins" panose="00000500000000000000" pitchFamily="2" charset="0"/>
              </a:rPr>
              <a:t>U.S. Small-area Life Expectancy Estimates Project – USALEEP </a:t>
            </a:r>
            <a:r>
              <a:rPr lang="en-US" dirty="0"/>
              <a:t>Example Data: </a:t>
            </a:r>
            <a:r>
              <a:rPr lang="en-US" dirty="0">
                <a:hlinkClick r:id="rId3"/>
              </a:rPr>
              <a:t>https://www.cdc.gov/nchs/nvss/usaleep/usaleep.html</a:t>
            </a:r>
            <a:endParaRPr lang="en-US" dirty="0"/>
          </a:p>
          <a:p>
            <a:pPr lvl="1"/>
            <a:r>
              <a:rPr lang="en-US" dirty="0">
                <a:hlinkClick r:id="rId4"/>
              </a:rPr>
              <a:t>ftp.cdc.gov - /pub/</a:t>
            </a:r>
            <a:r>
              <a:rPr lang="en-US" dirty="0" err="1">
                <a:hlinkClick r:id="rId4"/>
              </a:rPr>
              <a:t>Health_Statistics</a:t>
            </a:r>
            <a:r>
              <a:rPr lang="en-US" dirty="0">
                <a:hlinkClick r:id="rId4"/>
              </a:rPr>
              <a:t>/NCHS/Datasets/NVSS/USALEEP/CSV/</a:t>
            </a:r>
            <a:endParaRPr lang="en-US" dirty="0"/>
          </a:p>
        </p:txBody>
      </p:sp>
      <p:pic>
        <p:nvPicPr>
          <p:cNvPr id="7" name="Picture 6">
            <a:extLst>
              <a:ext uri="{FF2B5EF4-FFF2-40B4-BE49-F238E27FC236}">
                <a16:creationId xmlns:a16="http://schemas.microsoft.com/office/drawing/2014/main" id="{BFCB29FD-DA53-28AB-9F1C-E69EEC0B65B5}"/>
              </a:ext>
            </a:extLst>
          </p:cNvPr>
          <p:cNvPicPr>
            <a:picLocks noChangeAspect="1"/>
          </p:cNvPicPr>
          <p:nvPr/>
        </p:nvPicPr>
        <p:blipFill>
          <a:blip r:embed="rId5"/>
          <a:stretch>
            <a:fillRect/>
          </a:stretch>
        </p:blipFill>
        <p:spPr>
          <a:xfrm>
            <a:off x="6016502" y="2417975"/>
            <a:ext cx="2999021" cy="2607690"/>
          </a:xfrm>
          <a:prstGeom prst="rect">
            <a:avLst/>
          </a:prstGeom>
          <a:ln>
            <a:solidFill>
              <a:schemeClr val="bg2"/>
            </a:solidFill>
          </a:ln>
        </p:spPr>
      </p:pic>
      <p:pic>
        <p:nvPicPr>
          <p:cNvPr id="1026" name="Picture 2" descr="Image of U S A Leap Logo">
            <a:extLst>
              <a:ext uri="{FF2B5EF4-FFF2-40B4-BE49-F238E27FC236}">
                <a16:creationId xmlns:a16="http://schemas.microsoft.com/office/drawing/2014/main" id="{53690002-8CF8-D082-8F95-B6EB40372B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043" y="399315"/>
            <a:ext cx="4339228" cy="59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083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50F6-12BA-45A8-ADBA-841465BA6885}"/>
              </a:ext>
            </a:extLst>
          </p:cNvPr>
          <p:cNvSpPr>
            <a:spLocks noGrp="1"/>
          </p:cNvSpPr>
          <p:nvPr>
            <p:ph type="title"/>
          </p:nvPr>
        </p:nvSpPr>
        <p:spPr/>
        <p:txBody>
          <a:bodyPr/>
          <a:lstStyle/>
          <a:p>
            <a:r>
              <a:rPr lang="en-US" dirty="0">
                <a:solidFill>
                  <a:schemeClr val="accent2"/>
                </a:solidFill>
              </a:rPr>
              <a:t>Begin lab…</a:t>
            </a:r>
          </a:p>
        </p:txBody>
      </p:sp>
    </p:spTree>
    <p:extLst>
      <p:ext uri="{BB962C8B-B14F-4D97-AF65-F5344CB8AC3E}">
        <p14:creationId xmlns:p14="http://schemas.microsoft.com/office/powerpoint/2010/main" val="1585249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Top Benefits of Cloud Computing</a:t>
            </a:r>
          </a:p>
          <a:p>
            <a:pPr marL="0" indent="0">
              <a:spcBef>
                <a:spcPts val="1600"/>
              </a:spcBef>
              <a:buNone/>
            </a:pPr>
            <a:r>
              <a:rPr lang="en-US" b="1" dirty="0"/>
              <a:t>Types of Clouds</a:t>
            </a:r>
          </a:p>
          <a:p>
            <a:pPr marL="0" indent="0">
              <a:spcBef>
                <a:spcPts val="1600"/>
              </a:spcBef>
              <a:buNone/>
            </a:pPr>
            <a:r>
              <a:rPr lang="en-US" b="1" dirty="0"/>
              <a:t>Service Offerings</a:t>
            </a:r>
          </a:p>
          <a:p>
            <a:pPr marL="0" indent="0">
              <a:spcBef>
                <a:spcPts val="1600"/>
              </a:spcBef>
              <a:buNone/>
            </a:pPr>
            <a:r>
              <a:rPr lang="en-US" b="1" dirty="0"/>
              <a:t>Regions</a:t>
            </a:r>
          </a:p>
        </p:txBody>
      </p:sp>
      <p:pic>
        <p:nvPicPr>
          <p:cNvPr id="6" name="Picture 4" descr="https://media.cobweb.com/site-library/images/default-source/icons-azure/microsoft/azure-full.png?sfvrsn=184b8ca4_4">
            <a:extLst>
              <a:ext uri="{FF2B5EF4-FFF2-40B4-BE49-F238E27FC236}">
                <a16:creationId xmlns:a16="http://schemas.microsoft.com/office/drawing/2014/main" id="{E0D2B2C4-6551-43B8-87E8-AE7F0C949CF4}"/>
              </a:ext>
            </a:extLst>
          </p:cNvPr>
          <p:cNvPicPr>
            <a:picLocks noChangeAspect="1" noChangeArrowheads="1"/>
          </p:cNvPicPr>
          <p:nvPr/>
        </p:nvPicPr>
        <p:blipFill rotWithShape="1">
          <a:blip r:embed="rId3">
            <a:biLevel thresh="25000"/>
            <a:extLst>
              <a:ext uri="{28A0092B-C50C-407E-A947-70E740481C1C}">
                <a14:useLocalDpi xmlns:a14="http://schemas.microsoft.com/office/drawing/2010/main" val="0"/>
              </a:ext>
            </a:extLst>
          </a:blip>
          <a:srcRect l="34099"/>
          <a:stretch/>
        </p:blipFill>
        <p:spPr bwMode="auto">
          <a:xfrm>
            <a:off x="1844039" y="2226753"/>
            <a:ext cx="1840363" cy="6899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48008D0-8781-4EA8-9EF6-A1734C458B8E}"/>
              </a:ext>
            </a:extLst>
          </p:cNvPr>
          <p:cNvSpPr/>
          <p:nvPr/>
        </p:nvSpPr>
        <p:spPr>
          <a:xfrm>
            <a:off x="4871292" y="4819667"/>
            <a:ext cx="4096438" cy="246221"/>
          </a:xfrm>
          <a:prstGeom prst="rect">
            <a:avLst/>
          </a:prstGeom>
        </p:spPr>
        <p:txBody>
          <a:bodyPr wrap="square">
            <a:spAutoFit/>
          </a:bodyPr>
          <a:lstStyle/>
          <a:p>
            <a:pPr algn="ctr"/>
            <a:r>
              <a:rPr lang="en-US" sz="1000" dirty="0">
                <a:solidFill>
                  <a:schemeClr val="bg1"/>
                </a:solidFill>
              </a:rPr>
              <a:t>https://azure.microsoft.com/en-us/overview/what-is-cloud-computing/</a:t>
            </a:r>
          </a:p>
        </p:txBody>
      </p:sp>
      <p:sp>
        <p:nvSpPr>
          <p:cNvPr id="10" name="Freeform: Shape 9">
            <a:extLst>
              <a:ext uri="{FF2B5EF4-FFF2-40B4-BE49-F238E27FC236}">
                <a16:creationId xmlns:a16="http://schemas.microsoft.com/office/drawing/2014/main" id="{B2ECEDCC-48C4-482A-809D-C846F54BC90B}"/>
              </a:ext>
            </a:extLst>
          </p:cNvPr>
          <p:cNvSpPr/>
          <p:nvPr/>
        </p:nvSpPr>
        <p:spPr>
          <a:xfrm>
            <a:off x="704370" y="2168020"/>
            <a:ext cx="535260" cy="801472"/>
          </a:xfrm>
          <a:custGeom>
            <a:avLst/>
            <a:gdLst>
              <a:gd name="connsiteX0" fmla="*/ 283563 w 535260"/>
              <a:gd name="connsiteY0" fmla="*/ 10 h 801472"/>
              <a:gd name="connsiteX1" fmla="*/ 535260 w 535260"/>
              <a:gd name="connsiteY1" fmla="*/ 10 h 801472"/>
              <a:gd name="connsiteX2" fmla="*/ 273974 w 535260"/>
              <a:gd name="connsiteY2" fmla="*/ 774174 h 801472"/>
              <a:gd name="connsiteX3" fmla="*/ 235955 w 535260"/>
              <a:gd name="connsiteY3" fmla="*/ 801472 h 801472"/>
              <a:gd name="connsiteX4" fmla="*/ 40072 w 535260"/>
              <a:gd name="connsiteY4" fmla="*/ 801472 h 801472"/>
              <a:gd name="connsiteX5" fmla="*/ 0 w 535260"/>
              <a:gd name="connsiteY5" fmla="*/ 761409 h 801472"/>
              <a:gd name="connsiteX6" fmla="*/ 2102 w 535260"/>
              <a:gd name="connsiteY6" fmla="*/ 748596 h 801472"/>
              <a:gd name="connsiteX7" fmla="*/ 245535 w 535260"/>
              <a:gd name="connsiteY7" fmla="*/ 27308 h 801472"/>
              <a:gd name="connsiteX8" fmla="*/ 283563 w 535260"/>
              <a:gd name="connsiteY8" fmla="*/ 0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260" h="801472">
                <a:moveTo>
                  <a:pt x="283563" y="10"/>
                </a:moveTo>
                <a:lnTo>
                  <a:pt x="535260" y="10"/>
                </a:lnTo>
                <a:lnTo>
                  <a:pt x="273974" y="774174"/>
                </a:lnTo>
                <a:cubicBezTo>
                  <a:pt x="268468" y="790485"/>
                  <a:pt x="253171" y="801468"/>
                  <a:pt x="235955" y="801472"/>
                </a:cubicBezTo>
                <a:lnTo>
                  <a:pt x="40072" y="801472"/>
                </a:lnTo>
                <a:cubicBezTo>
                  <a:pt x="17944" y="801475"/>
                  <a:pt x="3" y="783538"/>
                  <a:pt x="0" y="761409"/>
                </a:cubicBezTo>
                <a:cubicBezTo>
                  <a:pt x="0" y="757053"/>
                  <a:pt x="710" y="752725"/>
                  <a:pt x="2102" y="748596"/>
                </a:cubicBezTo>
                <a:lnTo>
                  <a:pt x="245535" y="27308"/>
                </a:lnTo>
                <a:cubicBezTo>
                  <a:pt x="251039" y="10989"/>
                  <a:pt x="266341" y="1"/>
                  <a:pt x="283563" y="0"/>
                </a:cubicBezTo>
                <a:close/>
              </a:path>
            </a:pathLst>
          </a:custGeom>
          <a:solidFill>
            <a:srgbClr val="114A8B"/>
          </a:solidFill>
          <a:ln w="962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4C7939E-F855-4350-99C6-E5D0D3FA08A3}"/>
              </a:ext>
            </a:extLst>
          </p:cNvPr>
          <p:cNvSpPr/>
          <p:nvPr/>
        </p:nvSpPr>
        <p:spPr>
          <a:xfrm>
            <a:off x="936061" y="2687287"/>
            <a:ext cx="515865" cy="282205"/>
          </a:xfrm>
          <a:custGeom>
            <a:avLst/>
            <a:gdLst>
              <a:gd name="connsiteX0" fmla="*/ 417625 w 515865"/>
              <a:gd name="connsiteY0" fmla="*/ 0 h 282205"/>
              <a:gd name="connsiteX1" fmla="*/ 18493 w 515865"/>
              <a:gd name="connsiteY1" fmla="*/ 0 h 282205"/>
              <a:gd name="connsiteX2" fmla="*/ 0 w 515865"/>
              <a:gd name="connsiteY2" fmla="*/ 18452 h 282205"/>
              <a:gd name="connsiteX3" fmla="*/ 5878 w 515865"/>
              <a:gd name="connsiteY3" fmla="*/ 31987 h 282205"/>
              <a:gd name="connsiteX4" fmla="*/ 262351 w 515865"/>
              <a:gd name="connsiteY4" fmla="*/ 271369 h 282205"/>
              <a:gd name="connsiteX5" fmla="*/ 289862 w 515865"/>
              <a:gd name="connsiteY5" fmla="*/ 282205 h 282205"/>
              <a:gd name="connsiteX6" fmla="*/ 515866 w 515865"/>
              <a:gd name="connsiteY6" fmla="*/ 282205 h 28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865" h="282205">
                <a:moveTo>
                  <a:pt x="417625" y="0"/>
                </a:moveTo>
                <a:lnTo>
                  <a:pt x="18493" y="0"/>
                </a:lnTo>
                <a:cubicBezTo>
                  <a:pt x="8291" y="-12"/>
                  <a:pt x="12" y="8250"/>
                  <a:pt x="0" y="18452"/>
                </a:cubicBezTo>
                <a:cubicBezTo>
                  <a:pt x="-6" y="23584"/>
                  <a:pt x="2124" y="28487"/>
                  <a:pt x="5878" y="31987"/>
                </a:cubicBezTo>
                <a:lnTo>
                  <a:pt x="262351" y="271369"/>
                </a:lnTo>
                <a:cubicBezTo>
                  <a:pt x="269818" y="278335"/>
                  <a:pt x="279650" y="282207"/>
                  <a:pt x="289862" y="282205"/>
                </a:cubicBezTo>
                <a:lnTo>
                  <a:pt x="515866" y="282205"/>
                </a:lnTo>
                <a:close/>
              </a:path>
            </a:pathLst>
          </a:custGeom>
          <a:solidFill>
            <a:srgbClr val="0078D4"/>
          </a:solidFill>
          <a:ln w="962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86A1ECA-18E2-4C4B-9CA5-4D5325E82F89}"/>
              </a:ext>
            </a:extLst>
          </p:cNvPr>
          <p:cNvSpPr/>
          <p:nvPr/>
        </p:nvSpPr>
        <p:spPr>
          <a:xfrm>
            <a:off x="704410" y="2168029"/>
            <a:ext cx="746569" cy="801463"/>
          </a:xfrm>
          <a:custGeom>
            <a:avLst/>
            <a:gdLst>
              <a:gd name="connsiteX0" fmla="*/ 283523 w 746569"/>
              <a:gd name="connsiteY0" fmla="*/ 0 h 801463"/>
              <a:gd name="connsiteX1" fmla="*/ 245408 w 746569"/>
              <a:gd name="connsiteY1" fmla="*/ 27830 h 801463"/>
              <a:gd name="connsiteX2" fmla="*/ 2362 w 746569"/>
              <a:gd name="connsiteY2" fmla="*/ 747930 h 801463"/>
              <a:gd name="connsiteX3" fmla="*/ 26516 w 746569"/>
              <a:gd name="connsiteY3" fmla="*/ 799112 h 801463"/>
              <a:gd name="connsiteX4" fmla="*/ 40139 w 746569"/>
              <a:gd name="connsiteY4" fmla="*/ 801463 h 801463"/>
              <a:gd name="connsiteX5" fmla="*/ 241077 w 746569"/>
              <a:gd name="connsiteY5" fmla="*/ 801463 h 801463"/>
              <a:gd name="connsiteX6" fmla="*/ 274040 w 746569"/>
              <a:gd name="connsiteY6" fmla="*/ 773430 h 801463"/>
              <a:gd name="connsiteX7" fmla="*/ 322508 w 746569"/>
              <a:gd name="connsiteY7" fmla="*/ 630588 h 801463"/>
              <a:gd name="connsiteX8" fmla="*/ 495636 w 746569"/>
              <a:gd name="connsiteY8" fmla="*/ 792067 h 801463"/>
              <a:gd name="connsiteX9" fmla="*/ 521407 w 746569"/>
              <a:gd name="connsiteY9" fmla="*/ 801463 h 801463"/>
              <a:gd name="connsiteX10" fmla="*/ 746569 w 746569"/>
              <a:gd name="connsiteY10" fmla="*/ 801463 h 801463"/>
              <a:gd name="connsiteX11" fmla="*/ 647816 w 746569"/>
              <a:gd name="connsiteY11" fmla="*/ 519258 h 801463"/>
              <a:gd name="connsiteX12" fmla="*/ 359937 w 746569"/>
              <a:gd name="connsiteY12" fmla="*/ 519326 h 801463"/>
              <a:gd name="connsiteX13" fmla="*/ 536129 w 746569"/>
              <a:gd name="connsiteY13" fmla="*/ 0 h 80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6569" h="801463">
                <a:moveTo>
                  <a:pt x="283523" y="0"/>
                </a:moveTo>
                <a:cubicBezTo>
                  <a:pt x="266096" y="-67"/>
                  <a:pt x="250651" y="11210"/>
                  <a:pt x="245408" y="27830"/>
                </a:cubicBezTo>
                <a:lnTo>
                  <a:pt x="2362" y="747930"/>
                </a:lnTo>
                <a:cubicBezTo>
                  <a:pt x="-5102" y="768734"/>
                  <a:pt x="5713" y="791648"/>
                  <a:pt x="26516" y="799112"/>
                </a:cubicBezTo>
                <a:cubicBezTo>
                  <a:pt x="30886" y="800680"/>
                  <a:pt x="35496" y="801476"/>
                  <a:pt x="40139" y="801463"/>
                </a:cubicBezTo>
                <a:lnTo>
                  <a:pt x="241077" y="801463"/>
                </a:lnTo>
                <a:cubicBezTo>
                  <a:pt x="256313" y="798741"/>
                  <a:pt x="268906" y="788031"/>
                  <a:pt x="274040" y="773430"/>
                </a:cubicBezTo>
                <a:lnTo>
                  <a:pt x="322508" y="630588"/>
                </a:lnTo>
                <a:lnTo>
                  <a:pt x="495636" y="792067"/>
                </a:lnTo>
                <a:cubicBezTo>
                  <a:pt x="502890" y="798068"/>
                  <a:pt x="511991" y="801387"/>
                  <a:pt x="521407" y="801463"/>
                </a:cubicBezTo>
                <a:lnTo>
                  <a:pt x="746569" y="801463"/>
                </a:lnTo>
                <a:lnTo>
                  <a:pt x="647816" y="519258"/>
                </a:lnTo>
                <a:lnTo>
                  <a:pt x="359937" y="519326"/>
                </a:lnTo>
                <a:lnTo>
                  <a:pt x="536129" y="0"/>
                </a:lnTo>
                <a:close/>
              </a:path>
            </a:pathLst>
          </a:custGeom>
          <a:solidFill>
            <a:schemeClr val="accent3">
              <a:lumMod val="60000"/>
              <a:lumOff val="40000"/>
            </a:schemeClr>
          </a:solidFill>
          <a:ln w="962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8690A3A7-418E-4B30-A938-8A222190B860}"/>
              </a:ext>
            </a:extLst>
          </p:cNvPr>
          <p:cNvSpPr/>
          <p:nvPr/>
        </p:nvSpPr>
        <p:spPr>
          <a:xfrm>
            <a:off x="990929" y="2168029"/>
            <a:ext cx="564031" cy="801472"/>
          </a:xfrm>
          <a:custGeom>
            <a:avLst/>
            <a:gdLst>
              <a:gd name="connsiteX0" fmla="*/ 318484 w 564031"/>
              <a:gd name="connsiteY0" fmla="*/ 27260 h 801472"/>
              <a:gd name="connsiteX1" fmla="*/ 280513 w 564031"/>
              <a:gd name="connsiteY1" fmla="*/ 0 h 801472"/>
              <a:gd name="connsiteX2" fmla="*/ 0 w 564031"/>
              <a:gd name="connsiteY2" fmla="*/ 0 h 801472"/>
              <a:gd name="connsiteX3" fmla="*/ 37970 w 564031"/>
              <a:gd name="connsiteY3" fmla="*/ 27260 h 801472"/>
              <a:gd name="connsiteX4" fmla="*/ 281412 w 564031"/>
              <a:gd name="connsiteY4" fmla="*/ 748577 h 801472"/>
              <a:gd name="connsiteX5" fmla="*/ 256258 w 564031"/>
              <a:gd name="connsiteY5" fmla="*/ 799367 h 801472"/>
              <a:gd name="connsiteX6" fmla="*/ 243442 w 564031"/>
              <a:gd name="connsiteY6" fmla="*/ 801472 h 801472"/>
              <a:gd name="connsiteX7" fmla="*/ 523965 w 564031"/>
              <a:gd name="connsiteY7" fmla="*/ 801472 h 801472"/>
              <a:gd name="connsiteX8" fmla="*/ 564031 w 564031"/>
              <a:gd name="connsiteY8" fmla="*/ 761383 h 801472"/>
              <a:gd name="connsiteX9" fmla="*/ 561926 w 564031"/>
              <a:gd name="connsiteY9" fmla="*/ 748577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031" h="801472">
                <a:moveTo>
                  <a:pt x="318484" y="27260"/>
                </a:moveTo>
                <a:cubicBezTo>
                  <a:pt x="312987" y="10967"/>
                  <a:pt x="297708" y="-2"/>
                  <a:pt x="280513" y="0"/>
                </a:cubicBezTo>
                <a:lnTo>
                  <a:pt x="0" y="0"/>
                </a:lnTo>
                <a:cubicBezTo>
                  <a:pt x="17194" y="1"/>
                  <a:pt x="32471" y="10969"/>
                  <a:pt x="37970" y="27260"/>
                </a:cubicBezTo>
                <a:lnTo>
                  <a:pt x="281412" y="748577"/>
                </a:lnTo>
                <a:cubicBezTo>
                  <a:pt x="288491" y="769549"/>
                  <a:pt x="277230" y="792288"/>
                  <a:pt x="256258" y="799367"/>
                </a:cubicBezTo>
                <a:cubicBezTo>
                  <a:pt x="252129" y="800761"/>
                  <a:pt x="247800" y="801472"/>
                  <a:pt x="243442" y="801472"/>
                </a:cubicBezTo>
                <a:lnTo>
                  <a:pt x="523965" y="801472"/>
                </a:lnTo>
                <a:cubicBezTo>
                  <a:pt x="546100" y="801466"/>
                  <a:pt x="564037" y="783517"/>
                  <a:pt x="564031" y="761383"/>
                </a:cubicBezTo>
                <a:cubicBezTo>
                  <a:pt x="564029" y="757028"/>
                  <a:pt x="563319" y="752703"/>
                  <a:pt x="561926" y="748577"/>
                </a:cubicBezTo>
                <a:close/>
              </a:path>
            </a:pathLst>
          </a:custGeom>
          <a:solidFill>
            <a:schemeClr val="bg1"/>
          </a:solidFill>
          <a:ln w="9624" cap="flat">
            <a:noFill/>
            <a:prstDash val="solid"/>
            <a:miter/>
          </a:ln>
        </p:spPr>
        <p:txBody>
          <a:bodyPr rtlCol="0" anchor="ctr"/>
          <a:lstStyle/>
          <a:p>
            <a:endParaRPr lang="en-US"/>
          </a:p>
        </p:txBody>
      </p:sp>
    </p:spTree>
    <p:extLst>
      <p:ext uri="{BB962C8B-B14F-4D97-AF65-F5344CB8AC3E}">
        <p14:creationId xmlns:p14="http://schemas.microsoft.com/office/powerpoint/2010/main" val="1256621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79D2FE3-00B3-4D14-A9DE-FDDE0B22F357}"/>
              </a:ext>
            </a:extLst>
          </p:cNvPr>
          <p:cNvSpPr>
            <a:spLocks noGrp="1"/>
          </p:cNvSpPr>
          <p:nvPr>
            <p:ph type="body" idx="1"/>
          </p:nvPr>
        </p:nvSpPr>
        <p:spPr/>
        <p:txBody>
          <a:bodyPr/>
          <a:lstStyle/>
          <a:p>
            <a:endParaRPr lang="en-US"/>
          </a:p>
        </p:txBody>
      </p:sp>
      <p:pic>
        <p:nvPicPr>
          <p:cNvPr id="1026" name="Picture 2" descr="https://azurecomcdn.azureedge.net/cvt-a528066bccd3b1d7235c2aad715a65ad8af5efbb63e364089737f8658a0316f7/images/page/services/data-factory/architectures/modernize.png">
            <a:extLst>
              <a:ext uri="{FF2B5EF4-FFF2-40B4-BE49-F238E27FC236}">
                <a16:creationId xmlns:a16="http://schemas.microsoft.com/office/drawing/2014/main" id="{2FE9C6B1-A0FF-4681-88B4-5474BC205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spTree>
    <p:extLst>
      <p:ext uri="{BB962C8B-B14F-4D97-AF65-F5344CB8AC3E}">
        <p14:creationId xmlns:p14="http://schemas.microsoft.com/office/powerpoint/2010/main" val="3880116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a:xfrm>
            <a:off x="928974" y="47550"/>
            <a:ext cx="4049425" cy="755700"/>
          </a:xfrm>
        </p:spPr>
        <p:txBody>
          <a:bodyPr/>
          <a:lstStyle/>
          <a:p>
            <a:r>
              <a:rPr lang="en-US" dirty="0"/>
              <a:t>Example Architecture</a:t>
            </a:r>
          </a:p>
        </p:txBody>
      </p:sp>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pic>
        <p:nvPicPr>
          <p:cNvPr id="6" name="Graphic 5">
            <a:extLst>
              <a:ext uri="{FF2B5EF4-FFF2-40B4-BE49-F238E27FC236}">
                <a16:creationId xmlns:a16="http://schemas.microsoft.com/office/drawing/2014/main" id="{DF7A0D1B-D2FF-4D60-8C9B-813F633128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51313" y="2591555"/>
            <a:ext cx="457200" cy="457200"/>
          </a:xfrm>
          <a:prstGeom prst="rect">
            <a:avLst/>
          </a:prstGeom>
        </p:spPr>
      </p:pic>
      <p:pic>
        <p:nvPicPr>
          <p:cNvPr id="8" name="Graphic 7">
            <a:extLst>
              <a:ext uri="{FF2B5EF4-FFF2-40B4-BE49-F238E27FC236}">
                <a16:creationId xmlns:a16="http://schemas.microsoft.com/office/drawing/2014/main" id="{E68C6E96-178C-448E-B572-F6D8EB34F8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75313" y="2578855"/>
            <a:ext cx="457200" cy="457200"/>
          </a:xfrm>
          <a:prstGeom prst="rect">
            <a:avLst/>
          </a:prstGeom>
        </p:spPr>
      </p:pic>
      <p:pic>
        <p:nvPicPr>
          <p:cNvPr id="10" name="Graphic 9">
            <a:extLst>
              <a:ext uri="{FF2B5EF4-FFF2-40B4-BE49-F238E27FC236}">
                <a16:creationId xmlns:a16="http://schemas.microsoft.com/office/drawing/2014/main" id="{41675BAA-D699-4AF9-B03B-D6DC0D0F8A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5913" y="2578855"/>
            <a:ext cx="457200" cy="457200"/>
          </a:xfrm>
          <a:prstGeom prst="rect">
            <a:avLst/>
          </a:prstGeom>
        </p:spPr>
      </p:pic>
      <p:pic>
        <p:nvPicPr>
          <p:cNvPr id="3074" name="Picture 2">
            <a:extLst>
              <a:ext uri="{FF2B5EF4-FFF2-40B4-BE49-F238E27FC236}">
                <a16:creationId xmlns:a16="http://schemas.microsoft.com/office/drawing/2014/main" id="{E724A9FC-26E3-4EC8-A4F4-B1E1A32089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226" y="2578855"/>
            <a:ext cx="3429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7BFDA43A-7238-4E40-8779-E5AEEE452D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1313" y="1516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a:extLst>
              <a:ext uri="{FF2B5EF4-FFF2-40B4-BE49-F238E27FC236}">
                <a16:creationId xmlns:a16="http://schemas.microsoft.com/office/drawing/2014/main" id="{9504AEB7-7E64-4350-94C5-ECBC20CB60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609" y="1516780"/>
            <a:ext cx="424607" cy="457200"/>
          </a:xfrm>
          <a:prstGeom prst="rect">
            <a:avLst/>
          </a:prstGeom>
        </p:spPr>
      </p:pic>
      <p:pic>
        <p:nvPicPr>
          <p:cNvPr id="18" name="Graphic 17" descr="Server with solid fill">
            <a:extLst>
              <a:ext uri="{FF2B5EF4-FFF2-40B4-BE49-F238E27FC236}">
                <a16:creationId xmlns:a16="http://schemas.microsoft.com/office/drawing/2014/main" id="{6E5809B4-EE6C-4763-8476-272B624DF8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5288" y="1399697"/>
            <a:ext cx="457200" cy="457200"/>
          </a:xfrm>
          <a:prstGeom prst="rect">
            <a:avLst/>
          </a:prstGeom>
        </p:spPr>
      </p:pic>
      <p:pic>
        <p:nvPicPr>
          <p:cNvPr id="20" name="Graphic 19" descr="Cloud with solid fill">
            <a:extLst>
              <a:ext uri="{FF2B5EF4-FFF2-40B4-BE49-F238E27FC236}">
                <a16:creationId xmlns:a16="http://schemas.microsoft.com/office/drawing/2014/main" id="{176E0002-B60A-4470-9958-64F4008804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68463" y="2448680"/>
            <a:ext cx="457200" cy="457200"/>
          </a:xfrm>
          <a:prstGeom prst="rect">
            <a:avLst/>
          </a:prstGeom>
        </p:spPr>
      </p:pic>
      <p:pic>
        <p:nvPicPr>
          <p:cNvPr id="22" name="Graphic 21" descr="Binary with solid fill">
            <a:extLst>
              <a:ext uri="{FF2B5EF4-FFF2-40B4-BE49-F238E27FC236}">
                <a16:creationId xmlns:a16="http://schemas.microsoft.com/office/drawing/2014/main" id="{9C86675D-C477-49E7-AD07-FD3F3E48FEE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65288" y="3417096"/>
            <a:ext cx="457200" cy="457200"/>
          </a:xfrm>
          <a:prstGeom prst="rect">
            <a:avLst/>
          </a:prstGeom>
        </p:spPr>
      </p:pic>
      <p:cxnSp>
        <p:nvCxnSpPr>
          <p:cNvPr id="24" name="Straight Arrow Connector 23">
            <a:extLst>
              <a:ext uri="{FF2B5EF4-FFF2-40B4-BE49-F238E27FC236}">
                <a16:creationId xmlns:a16="http://schemas.microsoft.com/office/drawing/2014/main" id="{99D934E2-10D2-461A-8196-314871BE9EAC}"/>
              </a:ext>
            </a:extLst>
          </p:cNvPr>
          <p:cNvCxnSpPr>
            <a:stCxn id="10" idx="3"/>
            <a:endCxn id="6" idx="1"/>
          </p:cNvCxnSpPr>
          <p:nvPr/>
        </p:nvCxnSpPr>
        <p:spPr>
          <a:xfrm>
            <a:off x="3313113" y="2807455"/>
            <a:ext cx="838200" cy="1270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1B7E1EFB-2895-44EC-A3C4-904CD765766A}"/>
              </a:ext>
            </a:extLst>
          </p:cNvPr>
          <p:cNvSpPr/>
          <p:nvPr/>
        </p:nvSpPr>
        <p:spPr>
          <a:xfrm>
            <a:off x="2398713" y="1331080"/>
            <a:ext cx="304925" cy="2971800"/>
          </a:xfrm>
          <a:prstGeom prst="rightBrace">
            <a:avLst/>
          </a:prstGeom>
          <a:ln>
            <a:solidFill>
              <a:schemeClr val="bg2">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94585EE-153A-4116-923B-446952950F40}"/>
              </a:ext>
            </a:extLst>
          </p:cNvPr>
          <p:cNvCxnSpPr>
            <a:cxnSpLocks/>
            <a:stCxn id="6" idx="3"/>
            <a:endCxn id="8" idx="1"/>
          </p:cNvCxnSpPr>
          <p:nvPr/>
        </p:nvCxnSpPr>
        <p:spPr>
          <a:xfrm flipV="1">
            <a:off x="4608513" y="2807455"/>
            <a:ext cx="1066800" cy="12700"/>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FE042B1-855C-4A22-9E2F-2CFEEE3E3ABD}"/>
              </a:ext>
            </a:extLst>
          </p:cNvPr>
          <p:cNvCxnSpPr>
            <a:cxnSpLocks/>
            <a:stCxn id="8" idx="3"/>
            <a:endCxn id="3074" idx="1"/>
          </p:cNvCxnSpPr>
          <p:nvPr/>
        </p:nvCxnSpPr>
        <p:spPr>
          <a:xfrm>
            <a:off x="6132513" y="2807455"/>
            <a:ext cx="1255713" cy="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823911-0E5E-466F-969B-90D1F85F40BF}"/>
              </a:ext>
            </a:extLst>
          </p:cNvPr>
          <p:cNvCxnSpPr>
            <a:cxnSpLocks/>
            <a:stCxn id="6" idx="0"/>
            <a:endCxn id="3076" idx="2"/>
          </p:cNvCxnSpPr>
          <p:nvPr/>
        </p:nvCxnSpPr>
        <p:spPr>
          <a:xfrm flipV="1">
            <a:off x="4379913" y="1973980"/>
            <a:ext cx="0" cy="617575"/>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5E96574-6D38-4867-BE6D-9AA80C9A0322}"/>
              </a:ext>
            </a:extLst>
          </p:cNvPr>
          <p:cNvCxnSpPr>
            <a:cxnSpLocks/>
            <a:stCxn id="6" idx="0"/>
            <a:endCxn id="16" idx="2"/>
          </p:cNvCxnSpPr>
          <p:nvPr/>
        </p:nvCxnSpPr>
        <p:spPr>
          <a:xfrm rot="5400000" flipH="1" flipV="1">
            <a:off x="4833126" y="1520768"/>
            <a:ext cx="617575" cy="1524000"/>
          </a:xfrm>
          <a:prstGeom prst="bentConnector3">
            <a:avLst>
              <a:gd name="adj1" fmla="val 50000"/>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41583C6-D3D2-4ABD-8680-3C428C5D58EB}"/>
              </a:ext>
            </a:extLst>
          </p:cNvPr>
          <p:cNvSpPr txBox="1"/>
          <p:nvPr/>
        </p:nvSpPr>
        <p:spPr>
          <a:xfrm>
            <a:off x="1541868" y="1819167"/>
            <a:ext cx="704039" cy="400110"/>
          </a:xfrm>
          <a:prstGeom prst="rect">
            <a:avLst/>
          </a:prstGeom>
          <a:noFill/>
        </p:spPr>
        <p:txBody>
          <a:bodyPr wrap="none" rtlCol="0">
            <a:spAutoFit/>
          </a:bodyPr>
          <a:lstStyle/>
          <a:p>
            <a:pPr algn="ctr"/>
            <a:r>
              <a:rPr lang="en-US" sz="1000" dirty="0"/>
              <a:t>On-Prem</a:t>
            </a:r>
          </a:p>
          <a:p>
            <a:pPr algn="ctr"/>
            <a:r>
              <a:rPr lang="en-US" sz="1000" dirty="0"/>
              <a:t>Data</a:t>
            </a:r>
          </a:p>
        </p:txBody>
      </p:sp>
      <p:sp>
        <p:nvSpPr>
          <p:cNvPr id="46" name="TextBox 45">
            <a:extLst>
              <a:ext uri="{FF2B5EF4-FFF2-40B4-BE49-F238E27FC236}">
                <a16:creationId xmlns:a16="http://schemas.microsoft.com/office/drawing/2014/main" id="{880BB46E-8235-468A-97DE-C14D22B89316}"/>
              </a:ext>
            </a:extLst>
          </p:cNvPr>
          <p:cNvSpPr txBox="1"/>
          <p:nvPr/>
        </p:nvSpPr>
        <p:spPr>
          <a:xfrm>
            <a:off x="1457708" y="2802534"/>
            <a:ext cx="872355" cy="400110"/>
          </a:xfrm>
          <a:prstGeom prst="rect">
            <a:avLst/>
          </a:prstGeom>
          <a:noFill/>
        </p:spPr>
        <p:txBody>
          <a:bodyPr wrap="none" rtlCol="0">
            <a:spAutoFit/>
          </a:bodyPr>
          <a:lstStyle/>
          <a:p>
            <a:pPr algn="ctr"/>
            <a:r>
              <a:rPr lang="en-US" sz="1000" dirty="0"/>
              <a:t>Other Cloud</a:t>
            </a:r>
          </a:p>
          <a:p>
            <a:pPr algn="ctr"/>
            <a:r>
              <a:rPr lang="en-US" sz="1000" dirty="0"/>
              <a:t>Data</a:t>
            </a:r>
          </a:p>
        </p:txBody>
      </p:sp>
      <p:sp>
        <p:nvSpPr>
          <p:cNvPr id="47" name="TextBox 46">
            <a:extLst>
              <a:ext uri="{FF2B5EF4-FFF2-40B4-BE49-F238E27FC236}">
                <a16:creationId xmlns:a16="http://schemas.microsoft.com/office/drawing/2014/main" id="{02BEE24F-46E9-480A-8735-2158123B648A}"/>
              </a:ext>
            </a:extLst>
          </p:cNvPr>
          <p:cNvSpPr txBox="1"/>
          <p:nvPr/>
        </p:nvSpPr>
        <p:spPr>
          <a:xfrm>
            <a:off x="1646062" y="3831668"/>
            <a:ext cx="495649" cy="400110"/>
          </a:xfrm>
          <a:prstGeom prst="rect">
            <a:avLst/>
          </a:prstGeom>
          <a:noFill/>
        </p:spPr>
        <p:txBody>
          <a:bodyPr wrap="none" rtlCol="0">
            <a:spAutoFit/>
          </a:bodyPr>
          <a:lstStyle/>
          <a:p>
            <a:pPr algn="ctr"/>
            <a:r>
              <a:rPr lang="en-US" sz="1000" dirty="0"/>
              <a:t>SaaS</a:t>
            </a:r>
          </a:p>
          <a:p>
            <a:pPr algn="ctr"/>
            <a:r>
              <a:rPr lang="en-US" sz="1000" dirty="0"/>
              <a:t>Data</a:t>
            </a:r>
          </a:p>
        </p:txBody>
      </p:sp>
      <p:sp>
        <p:nvSpPr>
          <p:cNvPr id="48" name="TextBox 47">
            <a:extLst>
              <a:ext uri="{FF2B5EF4-FFF2-40B4-BE49-F238E27FC236}">
                <a16:creationId xmlns:a16="http://schemas.microsoft.com/office/drawing/2014/main" id="{45FCAA6C-835A-4BF0-BBF8-B846C3C474AE}"/>
              </a:ext>
            </a:extLst>
          </p:cNvPr>
          <p:cNvSpPr txBox="1"/>
          <p:nvPr/>
        </p:nvSpPr>
        <p:spPr>
          <a:xfrm>
            <a:off x="2626202" y="3048755"/>
            <a:ext cx="915636" cy="246221"/>
          </a:xfrm>
          <a:prstGeom prst="rect">
            <a:avLst/>
          </a:prstGeom>
          <a:noFill/>
        </p:spPr>
        <p:txBody>
          <a:bodyPr wrap="none" rtlCol="0">
            <a:spAutoFit/>
          </a:bodyPr>
          <a:lstStyle/>
          <a:p>
            <a:pPr algn="ctr"/>
            <a:r>
              <a:rPr lang="en-US" sz="1000" dirty="0"/>
              <a:t>Data Factory</a:t>
            </a:r>
          </a:p>
        </p:txBody>
      </p:sp>
      <p:sp>
        <p:nvSpPr>
          <p:cNvPr id="49" name="TextBox 48">
            <a:extLst>
              <a:ext uri="{FF2B5EF4-FFF2-40B4-BE49-F238E27FC236}">
                <a16:creationId xmlns:a16="http://schemas.microsoft.com/office/drawing/2014/main" id="{7E3F9905-AC41-4F99-8C2A-CA058046D064}"/>
              </a:ext>
            </a:extLst>
          </p:cNvPr>
          <p:cNvSpPr txBox="1"/>
          <p:nvPr/>
        </p:nvSpPr>
        <p:spPr>
          <a:xfrm>
            <a:off x="3997436" y="3044475"/>
            <a:ext cx="764953" cy="400110"/>
          </a:xfrm>
          <a:prstGeom prst="rect">
            <a:avLst/>
          </a:prstGeom>
          <a:noFill/>
        </p:spPr>
        <p:txBody>
          <a:bodyPr wrap="none" rtlCol="0">
            <a:spAutoFit/>
          </a:bodyPr>
          <a:lstStyle/>
          <a:p>
            <a:pPr algn="ctr"/>
            <a:r>
              <a:rPr lang="en-US" sz="1000" dirty="0"/>
              <a:t>Storage /</a:t>
            </a:r>
          </a:p>
          <a:p>
            <a:pPr algn="ctr"/>
            <a:r>
              <a:rPr lang="en-US" sz="1000" dirty="0"/>
              <a:t>Data Lake</a:t>
            </a:r>
          </a:p>
        </p:txBody>
      </p:sp>
      <p:sp>
        <p:nvSpPr>
          <p:cNvPr id="50" name="TextBox 49">
            <a:extLst>
              <a:ext uri="{FF2B5EF4-FFF2-40B4-BE49-F238E27FC236}">
                <a16:creationId xmlns:a16="http://schemas.microsoft.com/office/drawing/2014/main" id="{2174E2C1-EFBF-4BB2-8C8B-1E51FE2EDB14}"/>
              </a:ext>
            </a:extLst>
          </p:cNvPr>
          <p:cNvSpPr txBox="1"/>
          <p:nvPr/>
        </p:nvSpPr>
        <p:spPr>
          <a:xfrm>
            <a:off x="5563915" y="3048755"/>
            <a:ext cx="679994" cy="246221"/>
          </a:xfrm>
          <a:prstGeom prst="rect">
            <a:avLst/>
          </a:prstGeom>
          <a:noFill/>
        </p:spPr>
        <p:txBody>
          <a:bodyPr wrap="none" rtlCol="0">
            <a:spAutoFit/>
          </a:bodyPr>
          <a:lstStyle/>
          <a:p>
            <a:pPr algn="ctr"/>
            <a:r>
              <a:rPr lang="en-US" sz="1000" dirty="0"/>
              <a:t>Synapse</a:t>
            </a:r>
          </a:p>
        </p:txBody>
      </p:sp>
      <p:sp>
        <p:nvSpPr>
          <p:cNvPr id="51" name="TextBox 50">
            <a:extLst>
              <a:ext uri="{FF2B5EF4-FFF2-40B4-BE49-F238E27FC236}">
                <a16:creationId xmlns:a16="http://schemas.microsoft.com/office/drawing/2014/main" id="{C0616ED2-BF86-4451-AA2D-DC7FE7A2E1ED}"/>
              </a:ext>
            </a:extLst>
          </p:cNvPr>
          <p:cNvSpPr txBox="1"/>
          <p:nvPr/>
        </p:nvSpPr>
        <p:spPr>
          <a:xfrm>
            <a:off x="7208458" y="3048755"/>
            <a:ext cx="702436" cy="246221"/>
          </a:xfrm>
          <a:prstGeom prst="rect">
            <a:avLst/>
          </a:prstGeom>
          <a:noFill/>
        </p:spPr>
        <p:txBody>
          <a:bodyPr wrap="none" rtlCol="0">
            <a:spAutoFit/>
          </a:bodyPr>
          <a:lstStyle/>
          <a:p>
            <a:pPr algn="ctr"/>
            <a:r>
              <a:rPr lang="en-US" sz="1000" dirty="0"/>
              <a:t>Power BI</a:t>
            </a:r>
          </a:p>
        </p:txBody>
      </p:sp>
      <p:sp>
        <p:nvSpPr>
          <p:cNvPr id="52" name="TextBox 51">
            <a:extLst>
              <a:ext uri="{FF2B5EF4-FFF2-40B4-BE49-F238E27FC236}">
                <a16:creationId xmlns:a16="http://schemas.microsoft.com/office/drawing/2014/main" id="{935C03FA-FD65-4B94-AC85-20DFCDD29CF7}"/>
              </a:ext>
            </a:extLst>
          </p:cNvPr>
          <p:cNvSpPr txBox="1"/>
          <p:nvPr/>
        </p:nvSpPr>
        <p:spPr>
          <a:xfrm>
            <a:off x="5563917" y="1064244"/>
            <a:ext cx="679993" cy="400110"/>
          </a:xfrm>
          <a:prstGeom prst="rect">
            <a:avLst/>
          </a:prstGeom>
          <a:noFill/>
        </p:spPr>
        <p:txBody>
          <a:bodyPr wrap="none" rtlCol="0">
            <a:spAutoFit/>
          </a:bodyPr>
          <a:lstStyle/>
          <a:p>
            <a:pPr algn="ctr"/>
            <a:r>
              <a:rPr lang="en-US" sz="1000" dirty="0"/>
              <a:t>Machine</a:t>
            </a:r>
          </a:p>
          <a:p>
            <a:pPr algn="ctr"/>
            <a:r>
              <a:rPr lang="en-US" sz="1000" dirty="0"/>
              <a:t>Learning</a:t>
            </a:r>
          </a:p>
        </p:txBody>
      </p:sp>
      <p:sp>
        <p:nvSpPr>
          <p:cNvPr id="53" name="TextBox 52">
            <a:extLst>
              <a:ext uri="{FF2B5EF4-FFF2-40B4-BE49-F238E27FC236}">
                <a16:creationId xmlns:a16="http://schemas.microsoft.com/office/drawing/2014/main" id="{7AAEB3C6-BA1B-4888-806E-9153B9B1A4FB}"/>
              </a:ext>
            </a:extLst>
          </p:cNvPr>
          <p:cNvSpPr txBox="1"/>
          <p:nvPr/>
        </p:nvSpPr>
        <p:spPr>
          <a:xfrm>
            <a:off x="3985412" y="1218133"/>
            <a:ext cx="788999" cy="246221"/>
          </a:xfrm>
          <a:prstGeom prst="rect">
            <a:avLst/>
          </a:prstGeom>
          <a:noFill/>
        </p:spPr>
        <p:txBody>
          <a:bodyPr wrap="none" rtlCol="0">
            <a:spAutoFit/>
          </a:bodyPr>
          <a:lstStyle/>
          <a:p>
            <a:pPr algn="ctr"/>
            <a:r>
              <a:rPr lang="en-US" sz="1000" dirty="0"/>
              <a:t>Databricks</a:t>
            </a:r>
          </a:p>
        </p:txBody>
      </p:sp>
    </p:spTree>
    <p:extLst>
      <p:ext uri="{BB962C8B-B14F-4D97-AF65-F5344CB8AC3E}">
        <p14:creationId xmlns:p14="http://schemas.microsoft.com/office/powerpoint/2010/main" val="1053183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 Benefits of Cloud Computing</a:t>
            </a:r>
            <a:endParaRPr dirty="0"/>
          </a:p>
        </p:txBody>
      </p:sp>
      <p:pic>
        <p:nvPicPr>
          <p:cNvPr id="6" name="Picture 5">
            <a:extLst>
              <a:ext uri="{FF2B5EF4-FFF2-40B4-BE49-F238E27FC236}">
                <a16:creationId xmlns:a16="http://schemas.microsoft.com/office/drawing/2014/main" id="{53FCCB7D-3E88-413E-A970-22433129236D}"/>
              </a:ext>
            </a:extLst>
          </p:cNvPr>
          <p:cNvPicPr>
            <a:picLocks noChangeAspect="1"/>
          </p:cNvPicPr>
          <p:nvPr/>
        </p:nvPicPr>
        <p:blipFill>
          <a:blip r:embed="rId3"/>
          <a:stretch>
            <a:fillRect/>
          </a:stretch>
        </p:blipFill>
        <p:spPr>
          <a:xfrm>
            <a:off x="0" y="1338334"/>
            <a:ext cx="9144000" cy="30911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Clouds</a:t>
            </a:r>
            <a:endParaRPr dirty="0"/>
          </a:p>
        </p:txBody>
      </p:sp>
      <p:graphicFrame>
        <p:nvGraphicFramePr>
          <p:cNvPr id="2" name="Diagram 1">
            <a:extLst>
              <a:ext uri="{FF2B5EF4-FFF2-40B4-BE49-F238E27FC236}">
                <a16:creationId xmlns:a16="http://schemas.microsoft.com/office/drawing/2014/main" id="{7CEFD33A-2002-4225-81E4-7A9B7BC07CF3}"/>
              </a:ext>
            </a:extLst>
          </p:cNvPr>
          <p:cNvGraphicFramePr/>
          <p:nvPr>
            <p:extLst>
              <p:ext uri="{D42A27DB-BD31-4B8C-83A1-F6EECF244321}">
                <p14:modId xmlns:p14="http://schemas.microsoft.com/office/powerpoint/2010/main" val="1085840507"/>
              </p:ext>
            </p:extLst>
          </p:nvPr>
        </p:nvGraphicFramePr>
        <p:xfrm>
          <a:off x="128529" y="1211350"/>
          <a:ext cx="8773099" cy="335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5543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 Services</a:t>
            </a:r>
            <a:endParaRPr dirty="0"/>
          </a:p>
        </p:txBody>
      </p:sp>
      <p:graphicFrame>
        <p:nvGraphicFramePr>
          <p:cNvPr id="5" name="Diagram 4">
            <a:extLst>
              <a:ext uri="{FF2B5EF4-FFF2-40B4-BE49-F238E27FC236}">
                <a16:creationId xmlns:a16="http://schemas.microsoft.com/office/drawing/2014/main" id="{5BC8165C-05E3-445E-83FE-59A9C8EE0131}"/>
              </a:ext>
            </a:extLst>
          </p:cNvPr>
          <p:cNvGraphicFramePr/>
          <p:nvPr>
            <p:extLst>
              <p:ext uri="{D42A27DB-BD31-4B8C-83A1-F6EECF244321}">
                <p14:modId xmlns:p14="http://schemas.microsoft.com/office/powerpoint/2010/main" val="3359166123"/>
              </p:ext>
            </p:extLst>
          </p:nvPr>
        </p:nvGraphicFramePr>
        <p:xfrm>
          <a:off x="179941" y="1211350"/>
          <a:ext cx="8828183" cy="3592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7124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D3035"/>
        </a:solidFill>
        <a:effectLst/>
      </p:bgPr>
    </p:bg>
    <p:spTree>
      <p:nvGrpSpPr>
        <p:cNvPr id="1" name="Shape 97"/>
        <p:cNvGrpSpPr/>
        <p:nvPr/>
      </p:nvGrpSpPr>
      <p:grpSpPr>
        <a:xfrm>
          <a:off x="0" y="0"/>
          <a:ext cx="0" cy="0"/>
          <a:chOff x="0" y="0"/>
          <a:chExt cx="0" cy="0"/>
        </a:xfrm>
      </p:grpSpPr>
      <p:sp>
        <p:nvSpPr>
          <p:cNvPr id="7" name="TextBox 6">
            <a:extLst>
              <a:ext uri="{FF2B5EF4-FFF2-40B4-BE49-F238E27FC236}">
                <a16:creationId xmlns:a16="http://schemas.microsoft.com/office/drawing/2014/main" id="{2F3B6CF4-01F0-434D-AA62-E26095D0AC98}"/>
              </a:ext>
            </a:extLst>
          </p:cNvPr>
          <p:cNvSpPr txBox="1"/>
          <p:nvPr/>
        </p:nvSpPr>
        <p:spPr>
          <a:xfrm>
            <a:off x="6945194" y="44667"/>
            <a:ext cx="1919115" cy="400110"/>
          </a:xfrm>
          <a:prstGeom prst="rect">
            <a:avLst/>
          </a:prstGeom>
          <a:noFill/>
        </p:spPr>
        <p:txBody>
          <a:bodyPr wrap="none" rtlCol="0">
            <a:spAutoFit/>
          </a:bodyPr>
          <a:lstStyle/>
          <a:p>
            <a:pPr algn="ctr"/>
            <a:r>
              <a:rPr lang="en-US" sz="2000" b="1" dirty="0">
                <a:solidFill>
                  <a:schemeClr val="bg1"/>
                </a:solidFill>
                <a:latin typeface="Segoe UI" panose="020B0502040204020203" pitchFamily="34" charset="0"/>
                <a:cs typeface="Segoe UI" panose="020B0502040204020203" pitchFamily="34" charset="0"/>
              </a:rPr>
              <a:t>Azure Regions</a:t>
            </a:r>
          </a:p>
        </p:txBody>
      </p:sp>
      <p:sp>
        <p:nvSpPr>
          <p:cNvPr id="5" name="TextBox 4">
            <a:extLst>
              <a:ext uri="{FF2B5EF4-FFF2-40B4-BE49-F238E27FC236}">
                <a16:creationId xmlns:a16="http://schemas.microsoft.com/office/drawing/2014/main" id="{DAACC43C-63ED-42FD-9397-0C0947C9F0E3}"/>
              </a:ext>
            </a:extLst>
          </p:cNvPr>
          <p:cNvSpPr txBox="1"/>
          <p:nvPr/>
        </p:nvSpPr>
        <p:spPr>
          <a:xfrm>
            <a:off x="90435" y="4737798"/>
            <a:ext cx="1712328" cy="307777"/>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60+ Azure Regions</a:t>
            </a:r>
          </a:p>
        </p:txBody>
      </p:sp>
      <p:pic>
        <p:nvPicPr>
          <p:cNvPr id="4" name="Picture 3">
            <a:extLst>
              <a:ext uri="{FF2B5EF4-FFF2-40B4-BE49-F238E27FC236}">
                <a16:creationId xmlns:a16="http://schemas.microsoft.com/office/drawing/2014/main" id="{67F98832-8CBF-E084-94B5-1D19732B5A4C}"/>
              </a:ext>
            </a:extLst>
          </p:cNvPr>
          <p:cNvPicPr>
            <a:picLocks noChangeAspect="1"/>
          </p:cNvPicPr>
          <p:nvPr/>
        </p:nvPicPr>
        <p:blipFill>
          <a:blip r:embed="rId3"/>
          <a:stretch>
            <a:fillRect/>
          </a:stretch>
        </p:blipFill>
        <p:spPr>
          <a:xfrm>
            <a:off x="0" y="670378"/>
            <a:ext cx="9144000" cy="3802743"/>
          </a:xfrm>
          <a:prstGeom prst="rect">
            <a:avLst/>
          </a:prstGeom>
        </p:spPr>
      </p:pic>
      <p:sp>
        <p:nvSpPr>
          <p:cNvPr id="12" name="TextBox 11">
            <a:extLst>
              <a:ext uri="{FF2B5EF4-FFF2-40B4-BE49-F238E27FC236}">
                <a16:creationId xmlns:a16="http://schemas.microsoft.com/office/drawing/2014/main" id="{764A4D60-CB0A-6630-21A9-5E0E6EB0ED78}"/>
              </a:ext>
            </a:extLst>
          </p:cNvPr>
          <p:cNvSpPr txBox="1"/>
          <p:nvPr/>
        </p:nvSpPr>
        <p:spPr>
          <a:xfrm>
            <a:off x="4524866" y="4737797"/>
            <a:ext cx="4572000" cy="307777"/>
          </a:xfrm>
          <a:prstGeom prst="rect">
            <a:avLst/>
          </a:prstGeom>
          <a:noFill/>
        </p:spPr>
        <p:txBody>
          <a:bodyPr wrap="square">
            <a:spAutoFit/>
          </a:bodyPr>
          <a:lstStyle/>
          <a:p>
            <a:pPr algn="ctr"/>
            <a:r>
              <a:rPr lang="en-US" dirty="0">
                <a:hlinkClick r:id="rId4"/>
              </a:rPr>
              <a:t>https://datacenters.microsoft.com/globe/explore/</a:t>
            </a:r>
            <a:endParaRPr lang="en-US" dirty="0"/>
          </a:p>
        </p:txBody>
      </p:sp>
    </p:spTree>
    <p:extLst>
      <p:ext uri="{BB962C8B-B14F-4D97-AF65-F5344CB8AC3E}">
        <p14:creationId xmlns:p14="http://schemas.microsoft.com/office/powerpoint/2010/main" val="407438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1AAC-C7B0-42E0-B8D7-D9DB600CC56D}"/>
              </a:ext>
            </a:extLst>
          </p:cNvPr>
          <p:cNvSpPr>
            <a:spLocks noGrp="1"/>
          </p:cNvSpPr>
          <p:nvPr>
            <p:ph type="title"/>
          </p:nvPr>
        </p:nvSpPr>
        <p:spPr/>
        <p:txBody>
          <a:bodyPr/>
          <a:lstStyle/>
          <a:p>
            <a:r>
              <a:rPr lang="en-US" dirty="0"/>
              <a:t>Reasons to Select a Region</a:t>
            </a:r>
          </a:p>
        </p:txBody>
      </p:sp>
      <p:sp>
        <p:nvSpPr>
          <p:cNvPr id="3" name="Text Placeholder 2">
            <a:extLst>
              <a:ext uri="{FF2B5EF4-FFF2-40B4-BE49-F238E27FC236}">
                <a16:creationId xmlns:a16="http://schemas.microsoft.com/office/drawing/2014/main" id="{0342FE72-771E-4FFD-96C6-4AE0918E968E}"/>
              </a:ext>
            </a:extLst>
          </p:cNvPr>
          <p:cNvSpPr>
            <a:spLocks noGrp="1"/>
          </p:cNvSpPr>
          <p:nvPr>
            <p:ph type="body" idx="1"/>
          </p:nvPr>
        </p:nvSpPr>
        <p:spPr>
          <a:xfrm>
            <a:off x="2489650" y="1602675"/>
            <a:ext cx="3071400" cy="3002400"/>
          </a:xfrm>
        </p:spPr>
        <p:txBody>
          <a:bodyPr/>
          <a:lstStyle/>
          <a:p>
            <a:r>
              <a:rPr lang="en-US" dirty="0"/>
              <a:t>Cost</a:t>
            </a:r>
          </a:p>
          <a:p>
            <a:pPr lvl="1">
              <a:spcBef>
                <a:spcPts val="600"/>
              </a:spcBef>
            </a:pPr>
            <a:r>
              <a:rPr lang="en-US" dirty="0"/>
              <a:t>You will face egress fees if you move data from one region to another. So, it's cheaper for you to have everything nearby.</a:t>
            </a:r>
          </a:p>
          <a:p>
            <a:pPr lvl="1">
              <a:spcBef>
                <a:spcPts val="600"/>
              </a:spcBef>
            </a:pPr>
            <a:r>
              <a:rPr lang="en-US" dirty="0"/>
              <a:t>Some services are cheaper in certain regions over others. Using the </a:t>
            </a:r>
            <a:r>
              <a:rPr lang="en-US" dirty="0">
                <a:hlinkClick r:id="rId2"/>
              </a:rPr>
              <a:t>Azure calculator </a:t>
            </a:r>
            <a:r>
              <a:rPr lang="en-US" dirty="0"/>
              <a:t>can help you estimate the cost differences.</a:t>
            </a:r>
          </a:p>
        </p:txBody>
      </p:sp>
      <p:sp>
        <p:nvSpPr>
          <p:cNvPr id="4" name="Text Placeholder 3">
            <a:extLst>
              <a:ext uri="{FF2B5EF4-FFF2-40B4-BE49-F238E27FC236}">
                <a16:creationId xmlns:a16="http://schemas.microsoft.com/office/drawing/2014/main" id="{AF1465C8-0DBB-4247-AD23-5C2AC0975449}"/>
              </a:ext>
            </a:extLst>
          </p:cNvPr>
          <p:cNvSpPr>
            <a:spLocks noGrp="1"/>
          </p:cNvSpPr>
          <p:nvPr>
            <p:ph type="body" idx="2"/>
          </p:nvPr>
        </p:nvSpPr>
        <p:spPr>
          <a:xfrm>
            <a:off x="5650572" y="1602675"/>
            <a:ext cx="3416310" cy="3002400"/>
          </a:xfrm>
        </p:spPr>
        <p:txBody>
          <a:bodyPr/>
          <a:lstStyle/>
          <a:p>
            <a:pPr>
              <a:spcBef>
                <a:spcPts val="600"/>
              </a:spcBef>
            </a:pPr>
            <a:r>
              <a:rPr lang="en-US" dirty="0"/>
              <a:t>Available Resources</a:t>
            </a:r>
          </a:p>
          <a:p>
            <a:pPr lvl="1">
              <a:spcBef>
                <a:spcPts val="600"/>
              </a:spcBef>
            </a:pPr>
            <a:r>
              <a:rPr lang="en-US" dirty="0"/>
              <a:t>Certain services are only available in certain regions. It might not be possible to have everything in the same place. (See </a:t>
            </a:r>
            <a:r>
              <a:rPr lang="en-US" dirty="0">
                <a:hlinkClick r:id="rId3"/>
              </a:rPr>
              <a:t>Products by Region</a:t>
            </a:r>
            <a:r>
              <a:rPr lang="en-US" dirty="0"/>
              <a:t>.)</a:t>
            </a:r>
          </a:p>
          <a:p>
            <a:pPr>
              <a:spcBef>
                <a:spcPts val="600"/>
              </a:spcBef>
            </a:pPr>
            <a:r>
              <a:rPr lang="en-US" dirty="0"/>
              <a:t>Security and Compliance</a:t>
            </a:r>
          </a:p>
          <a:p>
            <a:pPr lvl="1">
              <a:spcBef>
                <a:spcPts val="600"/>
              </a:spcBef>
            </a:pPr>
            <a:r>
              <a:rPr lang="en-US" dirty="0"/>
              <a:t>Depending on the scenario, a particular data center might need to be selected for security and compliance reasons. (Such as government or China)</a:t>
            </a:r>
          </a:p>
        </p:txBody>
      </p:sp>
      <p:sp>
        <p:nvSpPr>
          <p:cNvPr id="6" name="Text Placeholder 2">
            <a:extLst>
              <a:ext uri="{FF2B5EF4-FFF2-40B4-BE49-F238E27FC236}">
                <a16:creationId xmlns:a16="http://schemas.microsoft.com/office/drawing/2014/main" id="{1C099002-72A9-4901-8A2D-5C8F2D96BD47}"/>
              </a:ext>
            </a:extLst>
          </p:cNvPr>
          <p:cNvSpPr txBox="1">
            <a:spLocks/>
          </p:cNvSpPr>
          <p:nvPr/>
        </p:nvSpPr>
        <p:spPr>
          <a:xfrm>
            <a:off x="26168" y="1602675"/>
            <a:ext cx="259584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Speed</a:t>
            </a:r>
          </a:p>
          <a:p>
            <a:pPr lvl="1">
              <a:spcBef>
                <a:spcPts val="600"/>
              </a:spcBef>
            </a:pPr>
            <a:r>
              <a:rPr lang="en-US" dirty="0"/>
              <a:t>Pick a region that is the closest to you will help increase the speed of moving data in and out from your resources.</a:t>
            </a:r>
          </a:p>
        </p:txBody>
      </p:sp>
    </p:spTree>
    <p:extLst>
      <p:ext uri="{BB962C8B-B14F-4D97-AF65-F5344CB8AC3E}">
        <p14:creationId xmlns:p14="http://schemas.microsoft.com/office/powerpoint/2010/main" val="351262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AEB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CF97-23E6-45BB-8139-4367E9CD4107}"/>
              </a:ext>
            </a:extLst>
          </p:cNvPr>
          <p:cNvSpPr>
            <a:spLocks noGrp="1"/>
          </p:cNvSpPr>
          <p:nvPr>
            <p:ph type="title"/>
          </p:nvPr>
        </p:nvSpPr>
        <p:spPr>
          <a:xfrm>
            <a:off x="252412" y="643607"/>
            <a:ext cx="2808000" cy="755700"/>
          </a:xfrm>
        </p:spPr>
        <p:txBody>
          <a:bodyPr/>
          <a:lstStyle/>
          <a:p>
            <a:r>
              <a:rPr lang="en-US" dirty="0"/>
              <a:t>Availability Zones</a:t>
            </a:r>
          </a:p>
        </p:txBody>
      </p:sp>
      <p:sp>
        <p:nvSpPr>
          <p:cNvPr id="3" name="Text Placeholder 2">
            <a:extLst>
              <a:ext uri="{FF2B5EF4-FFF2-40B4-BE49-F238E27FC236}">
                <a16:creationId xmlns:a16="http://schemas.microsoft.com/office/drawing/2014/main" id="{BF1EA9A7-3420-4E0F-92AC-E0E3ECE77F34}"/>
              </a:ext>
            </a:extLst>
          </p:cNvPr>
          <p:cNvSpPr>
            <a:spLocks noGrp="1"/>
          </p:cNvSpPr>
          <p:nvPr>
            <p:ph type="body" idx="1"/>
          </p:nvPr>
        </p:nvSpPr>
        <p:spPr>
          <a:xfrm>
            <a:off x="319500" y="1447790"/>
            <a:ext cx="2808000" cy="3345189"/>
          </a:xfrm>
        </p:spPr>
        <p:txBody>
          <a:bodyPr/>
          <a:lstStyle/>
          <a:p>
            <a:pPr algn="l"/>
            <a:r>
              <a:rPr lang="en-US" b="0" i="0" dirty="0">
                <a:solidFill>
                  <a:srgbClr val="171717"/>
                </a:solidFill>
                <a:effectLst/>
                <a:latin typeface="Segoe UI" panose="020B0502040204020203" pitchFamily="34" charset="0"/>
              </a:rPr>
              <a:t>Physically separate locations within each Azure region that are tolerant to local failures (earthquakes, floods, fires, etc.)</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Tolerance to failures is achieved because of redundancy and logical isolation of Azure services. </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Azure availability zones are connected by a high-performance network with a round-trip latency of less than 2ms.</a:t>
            </a:r>
          </a:p>
          <a:p>
            <a:endParaRPr lang="en-US" dirty="0"/>
          </a:p>
        </p:txBody>
      </p:sp>
      <p:pic>
        <p:nvPicPr>
          <p:cNvPr id="2050" name="Picture 2" descr="Image showing physically separate availability zone locations within an Azure region.">
            <a:extLst>
              <a:ext uri="{FF2B5EF4-FFF2-40B4-BE49-F238E27FC236}">
                <a16:creationId xmlns:a16="http://schemas.microsoft.com/office/drawing/2014/main" id="{2996670B-9001-42E8-8DB3-16BBD6B03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06" t="4538" r="14575" b="4999"/>
          <a:stretch/>
        </p:blipFill>
        <p:spPr bwMode="auto">
          <a:xfrm>
            <a:off x="3786596" y="739140"/>
            <a:ext cx="4792107" cy="366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93777"/>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21032</TotalTime>
  <Words>2346</Words>
  <Application>Microsoft Office PowerPoint</Application>
  <PresentationFormat>On-screen Show (16:9)</PresentationFormat>
  <Paragraphs>292</Paragraphs>
  <Slides>31</Slides>
  <Notes>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Poppins</vt:lpstr>
      <vt:lpstr>Segoe UI</vt:lpstr>
      <vt:lpstr>Raleway</vt:lpstr>
      <vt:lpstr>Arial</vt:lpstr>
      <vt:lpstr>Lato</vt:lpstr>
      <vt:lpstr>Swiss</vt:lpstr>
      <vt:lpstr>Intro to Azure and Data Platforms</vt:lpstr>
      <vt:lpstr>Overview</vt:lpstr>
      <vt:lpstr>PowerPoint Presentation</vt:lpstr>
      <vt:lpstr>Top Benefits of Cloud Computing</vt:lpstr>
      <vt:lpstr>Types of Clouds</vt:lpstr>
      <vt:lpstr>Types of Cloud Services</vt:lpstr>
      <vt:lpstr>PowerPoint Presentation</vt:lpstr>
      <vt:lpstr>Reasons to Select a Region</vt:lpstr>
      <vt:lpstr>Availability Zones</vt:lpstr>
      <vt:lpstr>Available Service Categories</vt:lpstr>
      <vt:lpstr>PowerPoint Presentation</vt:lpstr>
      <vt:lpstr>Azure Storage</vt:lpstr>
      <vt:lpstr>Storage Tiers</vt:lpstr>
      <vt:lpstr>Medallion Architecture</vt:lpstr>
      <vt:lpstr>PowerPoint Presentation</vt:lpstr>
      <vt:lpstr>Begin lab…</vt:lpstr>
      <vt:lpstr>PowerPoint Presentation</vt:lpstr>
      <vt:lpstr>Databases vs. Data Warehouses</vt:lpstr>
      <vt:lpstr>Azure SQL Database</vt:lpstr>
      <vt:lpstr>Azure Synapse Analytics</vt:lpstr>
      <vt:lpstr>PowerPoint Presentation</vt:lpstr>
      <vt:lpstr>Pool Party!</vt:lpstr>
      <vt:lpstr>What is Polybase?</vt:lpstr>
      <vt:lpstr>Just because you need to create a data warehouse, you may not need to you use Azure Synapse. -But Why?</vt:lpstr>
      <vt:lpstr>Azure SQL DB vs. Azure Synapse</vt:lpstr>
      <vt:lpstr>But What About Costs?</vt:lpstr>
      <vt:lpstr>Azure Data Factory</vt:lpstr>
      <vt:lpstr>CDC Data Transfer Example</vt:lpstr>
      <vt:lpstr>Begin lab…</vt:lpstr>
      <vt:lpstr>PowerPoint Presentation</vt:lpstr>
      <vt:lpstr>Example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87</cp:revision>
  <dcterms:created xsi:type="dcterms:W3CDTF">2019-01-02T02:35:54Z</dcterms:created>
  <dcterms:modified xsi:type="dcterms:W3CDTF">2024-09-11T01:57:02Z</dcterms:modified>
</cp:coreProperties>
</file>